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25" r:id="rId2"/>
    <p:sldId id="757" r:id="rId3"/>
    <p:sldId id="726" r:id="rId4"/>
    <p:sldId id="736" r:id="rId5"/>
    <p:sldId id="769" r:id="rId6"/>
    <p:sldId id="700" r:id="rId7"/>
    <p:sldId id="749" r:id="rId8"/>
    <p:sldId id="770" r:id="rId9"/>
    <p:sldId id="698" r:id="rId10"/>
    <p:sldId id="760" r:id="rId11"/>
    <p:sldId id="761" r:id="rId12"/>
    <p:sldId id="771" r:id="rId13"/>
    <p:sldId id="743" r:id="rId14"/>
    <p:sldId id="774" r:id="rId15"/>
    <p:sldId id="501" r:id="rId16"/>
    <p:sldId id="775" r:id="rId17"/>
    <p:sldId id="773" r:id="rId18"/>
    <p:sldId id="763" r:id="rId19"/>
    <p:sldId id="772" r:id="rId20"/>
    <p:sldId id="499" r:id="rId21"/>
    <p:sldId id="766" r:id="rId22"/>
    <p:sldId id="767" r:id="rId23"/>
    <p:sldId id="768" r:id="rId24"/>
    <p:sldId id="764" r:id="rId25"/>
    <p:sldId id="762" r:id="rId26"/>
    <p:sldId id="759" r:id="rId27"/>
    <p:sldId id="469" r:id="rId28"/>
    <p:sldId id="468" r:id="rId2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6"/>
    <p:restoredTop sz="96271"/>
  </p:normalViewPr>
  <p:slideViewPr>
    <p:cSldViewPr snapToGrid="0" snapToObjects="1">
      <p:cViewPr varScale="1">
        <p:scale>
          <a:sx n="145" d="100"/>
          <a:sy n="145" d="100"/>
        </p:scale>
        <p:origin x="1680" y="19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67EEA737-B709-F941-8CFC-DA7BC650A0B7}"/>
    <pc:docChg chg="modSld">
      <pc:chgData name="Jim Fleming" userId="161791bae1afb603" providerId="LiveId" clId="{67EEA737-B709-F941-8CFC-DA7BC650A0B7}" dt="2024-07-07T21:33:30.787" v="0" actId="6549"/>
      <pc:docMkLst>
        <pc:docMk/>
      </pc:docMkLst>
      <pc:sldChg chg="modSp mod">
        <pc:chgData name="Jim Fleming" userId="161791bae1afb603" providerId="LiveId" clId="{67EEA737-B709-F941-8CFC-DA7BC650A0B7}" dt="2024-07-07T21:33:30.787" v="0" actId="6549"/>
        <pc:sldMkLst>
          <pc:docMk/>
          <pc:sldMk cId="4214508397" sldId="685"/>
        </pc:sldMkLst>
      </pc:sldChg>
    </pc:docChg>
  </pc:docChgLst>
  <pc:docChgLst>
    <pc:chgData name="Jim Fleming" userId="161791bae1afb603" providerId="LiveId" clId="{BFB23E44-EE21-864F-98E4-A791BFAF5068}"/>
    <pc:docChg chg="undo custSel addSld delSld modSld sldOrd">
      <pc:chgData name="Jim Fleming" userId="161791bae1afb603" providerId="LiveId" clId="{BFB23E44-EE21-864F-98E4-A791BFAF5068}" dt="2024-03-23T23:13:39.067" v="245" actId="179"/>
      <pc:docMkLst>
        <pc:docMk/>
      </pc:docMkLst>
      <pc:sldChg chg="modSp mod">
        <pc:chgData name="Jim Fleming" userId="161791bae1afb603" providerId="LiveId" clId="{BFB23E44-EE21-864F-98E4-A791BFAF5068}" dt="2024-03-23T21:26:06.945" v="33"/>
        <pc:sldMkLst>
          <pc:docMk/>
          <pc:sldMk cId="1520490589" sldId="468"/>
        </pc:sldMkLst>
      </pc:sldChg>
      <pc:sldChg chg="modSp del mod ord">
        <pc:chgData name="Jim Fleming" userId="161791bae1afb603" providerId="LiveId" clId="{BFB23E44-EE21-864F-98E4-A791BFAF5068}" dt="2024-03-23T23:13:34.451" v="244" actId="2696"/>
        <pc:sldMkLst>
          <pc:docMk/>
          <pc:sldMk cId="111229696" sldId="648"/>
        </pc:sldMkLst>
      </pc:sldChg>
      <pc:sldChg chg="del">
        <pc:chgData name="Jim Fleming" userId="161791bae1afb603" providerId="LiveId" clId="{BFB23E44-EE21-864F-98E4-A791BFAF5068}" dt="2024-03-23T21:25:49.215" v="27" actId="2696"/>
        <pc:sldMkLst>
          <pc:docMk/>
          <pc:sldMk cId="1704666994" sldId="649"/>
        </pc:sldMkLst>
      </pc:sldChg>
      <pc:sldChg chg="add del ord">
        <pc:chgData name="Jim Fleming" userId="161791bae1afb603" providerId="LiveId" clId="{BFB23E44-EE21-864F-98E4-A791BFAF5068}" dt="2024-03-23T21:26:47.535" v="38" actId="2696"/>
        <pc:sldMkLst>
          <pc:docMk/>
          <pc:sldMk cId="3690098682" sldId="649"/>
        </pc:sldMkLst>
      </pc:sldChg>
      <pc:sldChg chg="modSp add mod ord modShow">
        <pc:chgData name="Jim Fleming" userId="161791bae1afb603" providerId="LiveId" clId="{BFB23E44-EE21-864F-98E4-A791BFAF5068}" dt="2024-03-23T21:27:05.783" v="42" actId="20577"/>
        <pc:sldMkLst>
          <pc:docMk/>
          <pc:sldMk cId="887492974" sldId="650"/>
        </pc:sldMkLst>
      </pc:sldChg>
      <pc:sldChg chg="del">
        <pc:chgData name="Jim Fleming" userId="161791bae1afb603" providerId="LiveId" clId="{BFB23E44-EE21-864F-98E4-A791BFAF5068}" dt="2024-03-23T21:25:49.899" v="28" actId="2696"/>
        <pc:sldMkLst>
          <pc:docMk/>
          <pc:sldMk cId="1046897879" sldId="651"/>
        </pc:sldMkLst>
      </pc:sldChg>
      <pc:sldChg chg="addSp delSp modSp add mod">
        <pc:chgData name="Jim Fleming" userId="161791bae1afb603" providerId="LiveId" clId="{BFB23E44-EE21-864F-98E4-A791BFAF5068}" dt="2024-03-23T21:30:53.671" v="107"/>
        <pc:sldMkLst>
          <pc:docMk/>
          <pc:sldMk cId="1893060685" sldId="651"/>
        </pc:sldMkLst>
      </pc:sldChg>
      <pc:sldChg chg="modSp add mod ord modShow">
        <pc:chgData name="Jim Fleming" userId="161791bae1afb603" providerId="LiveId" clId="{BFB23E44-EE21-864F-98E4-A791BFAF5068}" dt="2024-03-23T23:12:32.145" v="213" actId="20577"/>
        <pc:sldMkLst>
          <pc:docMk/>
          <pc:sldMk cId="1319887713" sldId="652"/>
        </pc:sldMkLst>
      </pc:sldChg>
      <pc:sldChg chg="del">
        <pc:chgData name="Jim Fleming" userId="161791bae1afb603" providerId="LiveId" clId="{BFB23E44-EE21-864F-98E4-A791BFAF5068}" dt="2024-03-23T21:25:50.339" v="29" actId="2696"/>
        <pc:sldMkLst>
          <pc:docMk/>
          <pc:sldMk cId="2692242383" sldId="652"/>
        </pc:sldMkLst>
      </pc:sldChg>
      <pc:sldChg chg="modSp add mod">
        <pc:chgData name="Jim Fleming" userId="161791bae1afb603" providerId="LiveId" clId="{BFB23E44-EE21-864F-98E4-A791BFAF5068}" dt="2024-03-23T21:37:13.974" v="169" actId="14100"/>
        <pc:sldMkLst>
          <pc:docMk/>
          <pc:sldMk cId="2019081038" sldId="653"/>
        </pc:sldMkLst>
      </pc:sldChg>
      <pc:sldChg chg="del">
        <pc:chgData name="Jim Fleming" userId="161791bae1afb603" providerId="LiveId" clId="{BFB23E44-EE21-864F-98E4-A791BFAF5068}" dt="2024-03-23T21:25:50.754" v="30" actId="2696"/>
        <pc:sldMkLst>
          <pc:docMk/>
          <pc:sldMk cId="3922066305" sldId="653"/>
        </pc:sldMkLst>
      </pc:sldChg>
      <pc:sldChg chg="modSp add mod ord">
        <pc:chgData name="Jim Fleming" userId="161791bae1afb603" providerId="LiveId" clId="{BFB23E44-EE21-864F-98E4-A791BFAF5068}" dt="2024-03-23T21:36:15.923" v="135" actId="20578"/>
        <pc:sldMkLst>
          <pc:docMk/>
          <pc:sldMk cId="2010290823" sldId="654"/>
        </pc:sldMkLst>
      </pc:sldChg>
      <pc:sldChg chg="del">
        <pc:chgData name="Jim Fleming" userId="161791bae1afb603" providerId="LiveId" clId="{BFB23E44-EE21-864F-98E4-A791BFAF5068}" dt="2024-03-23T21:25:51.875" v="31" actId="2696"/>
        <pc:sldMkLst>
          <pc:docMk/>
          <pc:sldMk cId="3865378955" sldId="654"/>
        </pc:sldMkLst>
      </pc:sldChg>
      <pc:sldChg chg="add ord">
        <pc:chgData name="Jim Fleming" userId="161791bae1afb603" providerId="LiveId" clId="{BFB23E44-EE21-864F-98E4-A791BFAF5068}" dt="2024-03-23T21:36:21.881" v="137" actId="20578"/>
        <pc:sldMkLst>
          <pc:docMk/>
          <pc:sldMk cId="3046280562" sldId="655"/>
        </pc:sldMkLst>
      </pc:sldChg>
      <pc:sldChg chg="modSp add del mod ord">
        <pc:chgData name="Jim Fleming" userId="161791bae1afb603" providerId="LiveId" clId="{BFB23E44-EE21-864F-98E4-A791BFAF5068}" dt="2024-03-23T23:13:31.955" v="243" actId="2696"/>
        <pc:sldMkLst>
          <pc:docMk/>
          <pc:sldMk cId="1845522781" sldId="656"/>
        </pc:sldMkLst>
      </pc:sldChg>
      <pc:sldChg chg="modSp add mod">
        <pc:chgData name="Jim Fleming" userId="161791bae1afb603" providerId="LiveId" clId="{BFB23E44-EE21-864F-98E4-A791BFAF5068}" dt="2024-03-23T21:39:22.599" v="181" actId="20577"/>
        <pc:sldMkLst>
          <pc:docMk/>
          <pc:sldMk cId="256004381" sldId="657"/>
        </pc:sldMkLst>
      </pc:sldChg>
      <pc:sldChg chg="modSp add mod">
        <pc:chgData name="Jim Fleming" userId="161791bae1afb603" providerId="LiveId" clId="{BFB23E44-EE21-864F-98E4-A791BFAF5068}" dt="2024-03-23T21:39:26.007" v="182" actId="20577"/>
        <pc:sldMkLst>
          <pc:docMk/>
          <pc:sldMk cId="3818423525" sldId="658"/>
        </pc:sldMkLst>
      </pc:sldChg>
      <pc:sldChg chg="add ord">
        <pc:chgData name="Jim Fleming" userId="161791bae1afb603" providerId="LiveId" clId="{BFB23E44-EE21-864F-98E4-A791BFAF5068}" dt="2024-03-23T21:39:18.519" v="179" actId="20578"/>
        <pc:sldMkLst>
          <pc:docMk/>
          <pc:sldMk cId="2473011032" sldId="659"/>
        </pc:sldMkLst>
      </pc:sldChg>
      <pc:sldChg chg="add del ord">
        <pc:chgData name="Jim Fleming" userId="161791bae1afb603" providerId="LiveId" clId="{BFB23E44-EE21-864F-98E4-A791BFAF5068}" dt="2024-03-23T21:50:10.245" v="187" actId="2696"/>
        <pc:sldMkLst>
          <pc:docMk/>
          <pc:sldMk cId="1405799771" sldId="660"/>
        </pc:sldMkLst>
      </pc:sldChg>
      <pc:sldChg chg="add ord">
        <pc:chgData name="Jim Fleming" userId="161791bae1afb603" providerId="LiveId" clId="{BFB23E44-EE21-864F-98E4-A791BFAF5068}" dt="2024-03-23T21:50:08.100" v="186" actId="20578"/>
        <pc:sldMkLst>
          <pc:docMk/>
          <pc:sldMk cId="884655386" sldId="661"/>
        </pc:sldMkLst>
      </pc:sldChg>
      <pc:sldChg chg="modSp add del mod ord modShow">
        <pc:chgData name="Jim Fleming" userId="161791bae1afb603" providerId="LiveId" clId="{BFB23E44-EE21-864F-98E4-A791BFAF5068}" dt="2024-03-23T21:53:45.094" v="206" actId="20577"/>
        <pc:sldMkLst>
          <pc:docMk/>
          <pc:sldMk cId="249418309" sldId="662"/>
        </pc:sldMkLst>
      </pc:sldChg>
      <pc:sldChg chg="modSp add del mod">
        <pc:chgData name="Jim Fleming" userId="161791bae1afb603" providerId="LiveId" clId="{BFB23E44-EE21-864F-98E4-A791BFAF5068}" dt="2024-03-23T21:53:17.796" v="201" actId="20577"/>
        <pc:sldMkLst>
          <pc:docMk/>
          <pc:sldMk cId="3866069180" sldId="663"/>
        </pc:sldMkLst>
      </pc:sldChg>
      <pc:sldChg chg="modSp add mod">
        <pc:chgData name="Jim Fleming" userId="161791bae1afb603" providerId="LiveId" clId="{BFB23E44-EE21-864F-98E4-A791BFAF5068}" dt="2024-03-23T21:53:48.607" v="207" actId="20577"/>
        <pc:sldMkLst>
          <pc:docMk/>
          <pc:sldMk cId="2791199589" sldId="664"/>
        </pc:sldMkLst>
      </pc:sldChg>
      <pc:sldChg chg="modSp add mod replId">
        <pc:chgData name="Jim Fleming" userId="161791bae1afb603" providerId="LiveId" clId="{BFB23E44-EE21-864F-98E4-A791BFAF5068}" dt="2024-03-23T21:53:53.514" v="211" actId="20577"/>
        <pc:sldMkLst>
          <pc:docMk/>
          <pc:sldMk cId="3496782901" sldId="665"/>
        </pc:sldMkLst>
      </pc:sldChg>
    </pc:docChg>
  </pc:docChgLst>
  <pc:docChgLst>
    <pc:chgData name="Jim Fleming" userId="161791bae1afb603" providerId="LiveId" clId="{669D8C98-A868-7A44-A6FE-16C6332098DB}"/>
    <pc:docChg chg="custSel addSld modSld">
      <pc:chgData name="Jim Fleming" userId="161791bae1afb603" providerId="LiveId" clId="{669D8C98-A868-7A44-A6FE-16C6332098DB}" dt="2024-10-06T01:50:44.021" v="26"/>
      <pc:docMkLst>
        <pc:docMk/>
      </pc:docMkLst>
      <pc:sldChg chg="add">
        <pc:chgData name="Jim Fleming" userId="161791bae1afb603" providerId="LiveId" clId="{669D8C98-A868-7A44-A6FE-16C6332098DB}" dt="2024-10-06T01:48:55.641" v="0" actId="2890"/>
        <pc:sldMkLst>
          <pc:docMk/>
          <pc:sldMk cId="682372280" sldId="751"/>
        </pc:sldMkLst>
      </pc:sldChg>
      <pc:sldChg chg="addSp delSp modSp add mod modAnim">
        <pc:chgData name="Jim Fleming" userId="161791bae1afb603" providerId="LiveId" clId="{669D8C98-A868-7A44-A6FE-16C6332098DB}" dt="2024-10-06T01:50:44.021" v="26"/>
        <pc:sldMkLst>
          <pc:docMk/>
          <pc:sldMk cId="1229500725" sldId="752"/>
        </pc:sldMkLst>
      </pc:sldChg>
      <pc:sldChg chg="addSp modSp add mod">
        <pc:chgData name="Jim Fleming" userId="161791bae1afb603" providerId="LiveId" clId="{669D8C98-A868-7A44-A6FE-16C6332098DB}" dt="2024-10-06T01:50:13.057" v="20" actId="1076"/>
        <pc:sldMkLst>
          <pc:docMk/>
          <pc:sldMk cId="1207326321" sldId="753"/>
        </pc:sldMkLst>
      </pc:sldChg>
    </pc:docChg>
  </pc:docChgLst>
  <pc:docChgLst>
    <pc:chgData name="Jim Fleming" userId="161791bae1afb603" providerId="LiveId" clId="{4A9BC1A3-C3E9-7B4F-BDBD-6FF3635BBE5D}"/>
    <pc:docChg chg="undo custSel addSld delSld modSld sldOrd">
      <pc:chgData name="Jim Fleming" userId="161791bae1afb603" providerId="LiveId" clId="{4A9BC1A3-C3E9-7B4F-BDBD-6FF3635BBE5D}" dt="2024-10-18T15:34:40.802" v="729" actId="207"/>
      <pc:docMkLst>
        <pc:docMk/>
      </pc:docMkLst>
      <pc:sldChg chg="modSp mod">
        <pc:chgData name="Jim Fleming" userId="161791bae1afb603" providerId="LiveId" clId="{4A9BC1A3-C3E9-7B4F-BDBD-6FF3635BBE5D}" dt="2024-10-18T15:00:26.244" v="70" actId="207"/>
        <pc:sldMkLst>
          <pc:docMk/>
          <pc:sldMk cId="2681928121" sldId="431"/>
        </pc:sldMkLst>
      </pc:sldChg>
      <pc:sldChg chg="modSp add mod ord">
        <pc:chgData name="Jim Fleming" userId="161791bae1afb603" providerId="LiveId" clId="{4A9BC1A3-C3E9-7B4F-BDBD-6FF3635BBE5D}" dt="2024-10-18T15:15:33.241" v="377" actId="6549"/>
        <pc:sldMkLst>
          <pc:docMk/>
          <pc:sldMk cId="3544828559" sldId="467"/>
        </pc:sldMkLst>
      </pc:sldChg>
      <pc:sldChg chg="addSp delSp modSp add mod ord">
        <pc:chgData name="Jim Fleming" userId="161791bae1afb603" providerId="LiveId" clId="{4A9BC1A3-C3E9-7B4F-BDBD-6FF3635BBE5D}" dt="2024-10-18T15:16:25.505" v="385" actId="20578"/>
        <pc:sldMkLst>
          <pc:docMk/>
          <pc:sldMk cId="4066688916" sldId="469"/>
        </pc:sldMkLst>
      </pc:sldChg>
      <pc:sldChg chg="add">
        <pc:chgData name="Jim Fleming" userId="161791bae1afb603" providerId="LiveId" clId="{4A9BC1A3-C3E9-7B4F-BDBD-6FF3635BBE5D}" dt="2024-10-18T15:03:31.550" v="71"/>
        <pc:sldMkLst>
          <pc:docMk/>
          <pc:sldMk cId="3037771443" sldId="470"/>
        </pc:sldMkLst>
      </pc:sldChg>
      <pc:sldChg chg="add del">
        <pc:chgData name="Jim Fleming" userId="161791bae1afb603" providerId="LiveId" clId="{4A9BC1A3-C3E9-7B4F-BDBD-6FF3635BBE5D}" dt="2024-10-18T15:26:04.374" v="645" actId="2696"/>
        <pc:sldMkLst>
          <pc:docMk/>
          <pc:sldMk cId="2407361361" sldId="471"/>
        </pc:sldMkLst>
      </pc:sldChg>
      <pc:sldChg chg="addSp modSp add mod">
        <pc:chgData name="Jim Fleming" userId="161791bae1afb603" providerId="LiveId" clId="{4A9BC1A3-C3E9-7B4F-BDBD-6FF3635BBE5D}" dt="2024-10-18T15:06:52.474" v="155" actId="1076"/>
        <pc:sldMkLst>
          <pc:docMk/>
          <pc:sldMk cId="3351739050" sldId="472"/>
        </pc:sldMkLst>
      </pc:sldChg>
      <pc:sldChg chg="delSp add mod">
        <pc:chgData name="Jim Fleming" userId="161791bae1afb603" providerId="LiveId" clId="{4A9BC1A3-C3E9-7B4F-BDBD-6FF3635BBE5D}" dt="2024-10-18T15:27:24.390" v="693" actId="478"/>
        <pc:sldMkLst>
          <pc:docMk/>
          <pc:sldMk cId="4112206451" sldId="473"/>
        </pc:sldMkLst>
      </pc:sldChg>
      <pc:sldChg chg="add">
        <pc:chgData name="Jim Fleming" userId="161791bae1afb603" providerId="LiveId" clId="{4A9BC1A3-C3E9-7B4F-BDBD-6FF3635BBE5D}" dt="2024-10-18T15:03:31.550" v="71"/>
        <pc:sldMkLst>
          <pc:docMk/>
          <pc:sldMk cId="1522914671" sldId="474"/>
        </pc:sldMkLst>
      </pc:sldChg>
      <pc:sldChg chg="addSp modSp add">
        <pc:chgData name="Jim Fleming" userId="161791bae1afb603" providerId="LiveId" clId="{4A9BC1A3-C3E9-7B4F-BDBD-6FF3635BBE5D}" dt="2024-10-18T15:07:08.114" v="156"/>
        <pc:sldMkLst>
          <pc:docMk/>
          <pc:sldMk cId="256836955" sldId="475"/>
        </pc:sldMkLst>
      </pc:sldChg>
      <pc:sldChg chg="add">
        <pc:chgData name="Jim Fleming" userId="161791bae1afb603" providerId="LiveId" clId="{4A9BC1A3-C3E9-7B4F-BDBD-6FF3635BBE5D}" dt="2024-10-18T15:03:31.550" v="71"/>
        <pc:sldMkLst>
          <pc:docMk/>
          <pc:sldMk cId="1095635040" sldId="476"/>
        </pc:sldMkLst>
      </pc:sldChg>
      <pc:sldChg chg="addSp modSp add">
        <pc:chgData name="Jim Fleming" userId="161791bae1afb603" providerId="LiveId" clId="{4A9BC1A3-C3E9-7B4F-BDBD-6FF3635BBE5D}" dt="2024-10-18T15:07:11.919" v="157"/>
        <pc:sldMkLst>
          <pc:docMk/>
          <pc:sldMk cId="1626850856" sldId="477"/>
        </pc:sldMkLst>
      </pc:sldChg>
      <pc:sldChg chg="add">
        <pc:chgData name="Jim Fleming" userId="161791bae1afb603" providerId="LiveId" clId="{4A9BC1A3-C3E9-7B4F-BDBD-6FF3635BBE5D}" dt="2024-10-18T15:03:31.550" v="71"/>
        <pc:sldMkLst>
          <pc:docMk/>
          <pc:sldMk cId="4009306785" sldId="478"/>
        </pc:sldMkLst>
      </pc:sldChg>
      <pc:sldChg chg="addSp delSp modSp add mod">
        <pc:chgData name="Jim Fleming" userId="161791bae1afb603" providerId="LiveId" clId="{4A9BC1A3-C3E9-7B4F-BDBD-6FF3635BBE5D}" dt="2024-10-18T15:08:11.823" v="162" actId="478"/>
        <pc:sldMkLst>
          <pc:docMk/>
          <pc:sldMk cId="1008993633" sldId="479"/>
        </pc:sldMkLst>
      </pc:sldChg>
      <pc:sldChg chg="modSp add mod">
        <pc:chgData name="Jim Fleming" userId="161791bae1afb603" providerId="LiveId" clId="{4A9BC1A3-C3E9-7B4F-BDBD-6FF3635BBE5D}" dt="2024-10-18T15:08:24.301" v="169" actId="20577"/>
        <pc:sldMkLst>
          <pc:docMk/>
          <pc:sldMk cId="3467839692" sldId="480"/>
        </pc:sldMkLst>
      </pc:sldChg>
      <pc:sldChg chg="modSp add mod">
        <pc:chgData name="Jim Fleming" userId="161791bae1afb603" providerId="LiveId" clId="{4A9BC1A3-C3E9-7B4F-BDBD-6FF3635BBE5D}" dt="2024-10-18T15:08:45.300" v="180" actId="20577"/>
        <pc:sldMkLst>
          <pc:docMk/>
          <pc:sldMk cId="1693998690" sldId="481"/>
        </pc:sldMkLst>
      </pc:sldChg>
      <pc:sldChg chg="modSp add mod">
        <pc:chgData name="Jim Fleming" userId="161791bae1afb603" providerId="LiveId" clId="{4A9BC1A3-C3E9-7B4F-BDBD-6FF3635BBE5D}" dt="2024-10-18T15:08:49.690" v="181" actId="20577"/>
        <pc:sldMkLst>
          <pc:docMk/>
          <pc:sldMk cId="334323681" sldId="483"/>
        </pc:sldMkLst>
      </pc:sldChg>
      <pc:sldChg chg="add del">
        <pc:chgData name="Jim Fleming" userId="161791bae1afb603" providerId="LiveId" clId="{4A9BC1A3-C3E9-7B4F-BDBD-6FF3635BBE5D}" dt="2024-10-18T15:14:07.316" v="361" actId="2696"/>
        <pc:sldMkLst>
          <pc:docMk/>
          <pc:sldMk cId="2824961793" sldId="485"/>
        </pc:sldMkLst>
      </pc:sldChg>
      <pc:sldChg chg="add del">
        <pc:chgData name="Jim Fleming" userId="161791bae1afb603" providerId="LiveId" clId="{4A9BC1A3-C3E9-7B4F-BDBD-6FF3635BBE5D}" dt="2024-10-18T15:15:02.751" v="371" actId="2696"/>
        <pc:sldMkLst>
          <pc:docMk/>
          <pc:sldMk cId="3709128226" sldId="486"/>
        </pc:sldMkLst>
      </pc:sldChg>
      <pc:sldChg chg="add del">
        <pc:chgData name="Jim Fleming" userId="161791bae1afb603" providerId="LiveId" clId="{4A9BC1A3-C3E9-7B4F-BDBD-6FF3635BBE5D}" dt="2024-10-18T15:17:26.735" v="432" actId="2696"/>
        <pc:sldMkLst>
          <pc:docMk/>
          <pc:sldMk cId="95395388" sldId="487"/>
        </pc:sldMkLst>
      </pc:sldChg>
      <pc:sldChg chg="add del">
        <pc:chgData name="Jim Fleming" userId="161791bae1afb603" providerId="LiveId" clId="{4A9BC1A3-C3E9-7B4F-BDBD-6FF3635BBE5D}" dt="2024-10-18T15:19:55.926" v="469" actId="2696"/>
        <pc:sldMkLst>
          <pc:docMk/>
          <pc:sldMk cId="4236585449" sldId="488"/>
        </pc:sldMkLst>
      </pc:sldChg>
      <pc:sldChg chg="modSp add mod">
        <pc:chgData name="Jim Fleming" userId="161791bae1afb603" providerId="LiveId" clId="{4A9BC1A3-C3E9-7B4F-BDBD-6FF3635BBE5D}" dt="2024-10-18T15:18:55.535" v="453" actId="20577"/>
        <pc:sldMkLst>
          <pc:docMk/>
          <pc:sldMk cId="2138533639" sldId="489"/>
        </pc:sldMkLst>
      </pc:sldChg>
      <pc:sldChg chg="modSp add mod">
        <pc:chgData name="Jim Fleming" userId="161791bae1afb603" providerId="LiveId" clId="{4A9BC1A3-C3E9-7B4F-BDBD-6FF3635BBE5D}" dt="2024-10-18T15:19:02.811" v="454"/>
        <pc:sldMkLst>
          <pc:docMk/>
          <pc:sldMk cId="1773743807" sldId="490"/>
        </pc:sldMkLst>
      </pc:sldChg>
      <pc:sldChg chg="add del">
        <pc:chgData name="Jim Fleming" userId="161791bae1afb603" providerId="LiveId" clId="{4A9BC1A3-C3E9-7B4F-BDBD-6FF3635BBE5D}" dt="2024-10-18T15:18:32.434" v="433" actId="2696"/>
        <pc:sldMkLst>
          <pc:docMk/>
          <pc:sldMk cId="1840517385" sldId="504"/>
        </pc:sldMkLst>
      </pc:sldChg>
      <pc:sldChg chg="modSp add mod">
        <pc:chgData name="Jim Fleming" userId="161791bae1afb603" providerId="LiveId" clId="{4A9BC1A3-C3E9-7B4F-BDBD-6FF3635BBE5D}" dt="2024-10-18T15:17:07.081" v="431" actId="20577"/>
        <pc:sldMkLst>
          <pc:docMk/>
          <pc:sldMk cId="3278007702" sldId="505"/>
        </pc:sldMkLst>
      </pc:sldChg>
      <pc:sldChg chg="add">
        <pc:chgData name="Jim Fleming" userId="161791bae1afb603" providerId="LiveId" clId="{4A9BC1A3-C3E9-7B4F-BDBD-6FF3635BBE5D}" dt="2024-10-18T15:03:31.550" v="71"/>
        <pc:sldMkLst>
          <pc:docMk/>
          <pc:sldMk cId="4287106677" sldId="506"/>
        </pc:sldMkLst>
      </pc:sldChg>
      <pc:sldChg chg="modSp del mod">
        <pc:chgData name="Jim Fleming" userId="161791bae1afb603" providerId="LiveId" clId="{4A9BC1A3-C3E9-7B4F-BDBD-6FF3635BBE5D}" dt="2024-10-18T15:32:12.041" v="694" actId="2696"/>
        <pc:sldMkLst>
          <pc:docMk/>
          <pc:sldMk cId="2125220031" sldId="530"/>
        </pc:sldMkLst>
      </pc:sldChg>
      <pc:sldChg chg="del">
        <pc:chgData name="Jim Fleming" userId="161791bae1afb603" providerId="LiveId" clId="{4A9BC1A3-C3E9-7B4F-BDBD-6FF3635BBE5D}" dt="2024-10-14T15:51:32.154" v="15" actId="2696"/>
        <pc:sldMkLst>
          <pc:docMk/>
          <pc:sldMk cId="1329755425" sldId="681"/>
        </pc:sldMkLst>
      </pc:sldChg>
      <pc:sldChg chg="addSp delSp modSp add mod ord modShow">
        <pc:chgData name="Jim Fleming" userId="161791bae1afb603" providerId="LiveId" clId="{4A9BC1A3-C3E9-7B4F-BDBD-6FF3635BBE5D}" dt="2024-10-18T15:23:59.537" v="644" actId="14100"/>
        <pc:sldMkLst>
          <pc:docMk/>
          <pc:sldMk cId="2483344949" sldId="685"/>
        </pc:sldMkLst>
      </pc:sldChg>
      <pc:sldChg chg="add del">
        <pc:chgData name="Jim Fleming" userId="161791bae1afb603" providerId="LiveId" clId="{4A9BC1A3-C3E9-7B4F-BDBD-6FF3635BBE5D}" dt="2024-10-18T15:09:13.660" v="184" actId="2696"/>
        <pc:sldMkLst>
          <pc:docMk/>
          <pc:sldMk cId="503308285" sldId="686"/>
        </pc:sldMkLst>
      </pc:sldChg>
      <pc:sldChg chg="modSp add mod ord">
        <pc:chgData name="Jim Fleming" userId="161791bae1afb603" providerId="LiveId" clId="{4A9BC1A3-C3E9-7B4F-BDBD-6FF3635BBE5D}" dt="2024-10-18T15:16:39.991" v="424" actId="20577"/>
        <pc:sldMkLst>
          <pc:docMk/>
          <pc:sldMk cId="3138687943" sldId="686"/>
        </pc:sldMkLst>
      </pc:sldChg>
      <pc:sldChg chg="modSp add mod ord">
        <pc:chgData name="Jim Fleming" userId="161791bae1afb603" providerId="LiveId" clId="{4A9BC1A3-C3E9-7B4F-BDBD-6FF3635BBE5D}" dt="2024-10-18T15:33:03.980" v="710" actId="207"/>
        <pc:sldMkLst>
          <pc:docMk/>
          <pc:sldMk cId="235385805" sldId="687"/>
        </pc:sldMkLst>
      </pc:sldChg>
      <pc:sldChg chg="add del">
        <pc:chgData name="Jim Fleming" userId="161791bae1afb603" providerId="LiveId" clId="{4A9BC1A3-C3E9-7B4F-BDBD-6FF3635BBE5D}" dt="2024-10-18T15:09:13.945" v="185" actId="2696"/>
        <pc:sldMkLst>
          <pc:docMk/>
          <pc:sldMk cId="3469871528" sldId="687"/>
        </pc:sldMkLst>
      </pc:sldChg>
      <pc:sldChg chg="modSp add mod ord">
        <pc:chgData name="Jim Fleming" userId="161791bae1afb603" providerId="LiveId" clId="{4A9BC1A3-C3E9-7B4F-BDBD-6FF3635BBE5D}" dt="2024-10-18T15:33:14.622" v="712" actId="207"/>
        <pc:sldMkLst>
          <pc:docMk/>
          <pc:sldMk cId="455421558" sldId="688"/>
        </pc:sldMkLst>
      </pc:sldChg>
      <pc:sldChg chg="add del replId">
        <pc:chgData name="Jim Fleming" userId="161791bae1afb603" providerId="LiveId" clId="{4A9BC1A3-C3E9-7B4F-BDBD-6FF3635BBE5D}" dt="2024-10-18T15:09:14.354" v="186" actId="2696"/>
        <pc:sldMkLst>
          <pc:docMk/>
          <pc:sldMk cId="2082778492" sldId="688"/>
        </pc:sldMkLst>
      </pc:sldChg>
      <pc:sldChg chg="modSp add mod ord replId">
        <pc:chgData name="Jim Fleming" userId="161791bae1afb603" providerId="LiveId" clId="{4A9BC1A3-C3E9-7B4F-BDBD-6FF3635BBE5D}" dt="2024-10-18T15:33:22.696" v="714" actId="207"/>
        <pc:sldMkLst>
          <pc:docMk/>
          <pc:sldMk cId="4261610662" sldId="689"/>
        </pc:sldMkLst>
      </pc:sldChg>
      <pc:sldChg chg="modSp add del mod ord">
        <pc:chgData name="Jim Fleming" userId="161791bae1afb603" providerId="LiveId" clId="{4A9BC1A3-C3E9-7B4F-BDBD-6FF3635BBE5D}" dt="2024-10-18T15:15:25.534" v="375" actId="2696"/>
        <pc:sldMkLst>
          <pc:docMk/>
          <pc:sldMk cId="1681328957" sldId="690"/>
        </pc:sldMkLst>
      </pc:sldChg>
      <pc:sldChg chg="modSp add mod ord">
        <pc:chgData name="Jim Fleming" userId="161791bae1afb603" providerId="LiveId" clId="{4A9BC1A3-C3E9-7B4F-BDBD-6FF3635BBE5D}" dt="2024-10-18T15:33:29.365" v="715" actId="207"/>
        <pc:sldMkLst>
          <pc:docMk/>
          <pc:sldMk cId="2656249914" sldId="691"/>
        </pc:sldMkLst>
      </pc:sldChg>
      <pc:sldChg chg="addSp modSp add mod">
        <pc:chgData name="Jim Fleming" userId="161791bae1afb603" providerId="LiveId" clId="{4A9BC1A3-C3E9-7B4F-BDBD-6FF3635BBE5D}" dt="2024-10-18T15:27:21.069" v="692" actId="14100"/>
        <pc:sldMkLst>
          <pc:docMk/>
          <pc:sldMk cId="3262844880" sldId="692"/>
        </pc:sldMkLst>
      </pc:sldChg>
      <pc:sldChg chg="modSp add del mod">
        <pc:chgData name="Jim Fleming" userId="161791bae1afb603" providerId="LiveId" clId="{4A9BC1A3-C3E9-7B4F-BDBD-6FF3635BBE5D}" dt="2024-10-18T15:23:40.177" v="632" actId="2696"/>
        <pc:sldMkLst>
          <pc:docMk/>
          <pc:sldMk cId="3663484370" sldId="692"/>
        </pc:sldMkLst>
      </pc:sldChg>
      <pc:sldChg chg="add mod ord modShow">
        <pc:chgData name="Jim Fleming" userId="161791bae1afb603" providerId="LiveId" clId="{4A9BC1A3-C3E9-7B4F-BDBD-6FF3635BBE5D}" dt="2024-10-18T15:32:32.762" v="704" actId="729"/>
        <pc:sldMkLst>
          <pc:docMk/>
          <pc:sldMk cId="540106734" sldId="693"/>
        </pc:sldMkLst>
      </pc:sldChg>
      <pc:sldChg chg="modSp add del mod">
        <pc:chgData name="Jim Fleming" userId="161791bae1afb603" providerId="LiveId" clId="{4A9BC1A3-C3E9-7B4F-BDBD-6FF3635BBE5D}" dt="2024-10-18T15:23:40.177" v="632" actId="2696"/>
        <pc:sldMkLst>
          <pc:docMk/>
          <pc:sldMk cId="2447809961" sldId="693"/>
        </pc:sldMkLst>
      </pc:sldChg>
      <pc:sldChg chg="modSp add del mod replId">
        <pc:chgData name="Jim Fleming" userId="161791bae1afb603" providerId="LiveId" clId="{4A9BC1A3-C3E9-7B4F-BDBD-6FF3635BBE5D}" dt="2024-10-18T15:23:40.177" v="632" actId="2696"/>
        <pc:sldMkLst>
          <pc:docMk/>
          <pc:sldMk cId="2339554901" sldId="694"/>
        </pc:sldMkLst>
      </pc:sldChg>
      <pc:sldChg chg="modSp add mod">
        <pc:chgData name="Jim Fleming" userId="161791bae1afb603" providerId="LiveId" clId="{4A9BC1A3-C3E9-7B4F-BDBD-6FF3635BBE5D}" dt="2024-10-18T15:32:53.257" v="709" actId="207"/>
        <pc:sldMkLst>
          <pc:docMk/>
          <pc:sldMk cId="3307085398" sldId="694"/>
        </pc:sldMkLst>
      </pc:sldChg>
      <pc:sldChg chg="modSp add mod">
        <pc:chgData name="Jim Fleming" userId="161791bae1afb603" providerId="LiveId" clId="{4A9BC1A3-C3E9-7B4F-BDBD-6FF3635BBE5D}" dt="2024-10-18T15:33:39.293" v="717" actId="207"/>
        <pc:sldMkLst>
          <pc:docMk/>
          <pc:sldMk cId="2207186041" sldId="695"/>
        </pc:sldMkLst>
      </pc:sldChg>
      <pc:sldChg chg="modSp add del mod">
        <pc:chgData name="Jim Fleming" userId="161791bae1afb603" providerId="LiveId" clId="{4A9BC1A3-C3E9-7B4F-BDBD-6FF3635BBE5D}" dt="2024-10-18T15:23:40.177" v="632" actId="2696"/>
        <pc:sldMkLst>
          <pc:docMk/>
          <pc:sldMk cId="2328217932" sldId="695"/>
        </pc:sldMkLst>
      </pc:sldChg>
      <pc:sldChg chg="modSp add mod replId">
        <pc:chgData name="Jim Fleming" userId="161791bae1afb603" providerId="LiveId" clId="{4A9BC1A3-C3E9-7B4F-BDBD-6FF3635BBE5D}" dt="2024-10-18T15:34:40.802" v="729" actId="207"/>
        <pc:sldMkLst>
          <pc:docMk/>
          <pc:sldMk cId="516602135" sldId="696"/>
        </pc:sldMkLst>
      </pc:sldChg>
      <pc:sldChg chg="modSp add del mod replId">
        <pc:chgData name="Jim Fleming" userId="161791bae1afb603" providerId="LiveId" clId="{4A9BC1A3-C3E9-7B4F-BDBD-6FF3635BBE5D}" dt="2024-10-18T15:23:40.177" v="632" actId="2696"/>
        <pc:sldMkLst>
          <pc:docMk/>
          <pc:sldMk cId="3082467940" sldId="696"/>
        </pc:sldMkLst>
      </pc:sldChg>
      <pc:sldChg chg="modSp add del mod">
        <pc:chgData name="Jim Fleming" userId="161791bae1afb603" providerId="LiveId" clId="{4A9BC1A3-C3E9-7B4F-BDBD-6FF3635BBE5D}" dt="2024-10-18T15:23:40.177" v="632" actId="2696"/>
        <pc:sldMkLst>
          <pc:docMk/>
          <pc:sldMk cId="2075248659" sldId="697"/>
        </pc:sldMkLst>
      </pc:sldChg>
      <pc:sldChg chg="modSp add mod">
        <pc:chgData name="Jim Fleming" userId="161791bae1afb603" providerId="LiveId" clId="{4A9BC1A3-C3E9-7B4F-BDBD-6FF3635BBE5D}" dt="2024-10-18T15:34:08.254" v="725" actId="207"/>
        <pc:sldMkLst>
          <pc:docMk/>
          <pc:sldMk cId="2886083448" sldId="697"/>
        </pc:sldMkLst>
      </pc:sldChg>
      <pc:sldChg chg="add del">
        <pc:chgData name="Jim Fleming" userId="161791bae1afb603" providerId="LiveId" clId="{4A9BC1A3-C3E9-7B4F-BDBD-6FF3635BBE5D}" dt="2024-10-18T15:33:52.628" v="720" actId="2696"/>
        <pc:sldMkLst>
          <pc:docMk/>
          <pc:sldMk cId="3132260885" sldId="697"/>
        </pc:sldMkLst>
      </pc:sldChg>
      <pc:sldChg chg="add del replId">
        <pc:chgData name="Jim Fleming" userId="161791bae1afb603" providerId="LiveId" clId="{4A9BC1A3-C3E9-7B4F-BDBD-6FF3635BBE5D}" dt="2024-10-18T15:33:52.628" v="720" actId="2696"/>
        <pc:sldMkLst>
          <pc:docMk/>
          <pc:sldMk cId="1371086322" sldId="698"/>
        </pc:sldMkLst>
      </pc:sldChg>
      <pc:sldChg chg="modSp add mod">
        <pc:chgData name="Jim Fleming" userId="161791bae1afb603" providerId="LiveId" clId="{4A9BC1A3-C3E9-7B4F-BDBD-6FF3635BBE5D}" dt="2024-10-18T15:34:17.564" v="727" actId="207"/>
        <pc:sldMkLst>
          <pc:docMk/>
          <pc:sldMk cId="3021204438" sldId="698"/>
        </pc:sldMkLst>
      </pc:sldChg>
      <pc:sldChg chg="add del">
        <pc:chgData name="Jim Fleming" userId="161791bae1afb603" providerId="LiveId" clId="{4A9BC1A3-C3E9-7B4F-BDBD-6FF3635BBE5D}" dt="2024-10-18T15:33:52.628" v="720" actId="2696"/>
        <pc:sldMkLst>
          <pc:docMk/>
          <pc:sldMk cId="672857979" sldId="699"/>
        </pc:sldMkLst>
      </pc:sldChg>
      <pc:sldChg chg="modSp add mod replId">
        <pc:chgData name="Jim Fleming" userId="161791bae1afb603" providerId="LiveId" clId="{4A9BC1A3-C3E9-7B4F-BDBD-6FF3635BBE5D}" dt="2024-10-18T15:34:20.700" v="728" actId="207"/>
        <pc:sldMkLst>
          <pc:docMk/>
          <pc:sldMk cId="2718674614" sldId="699"/>
        </pc:sldMkLst>
      </pc:sldChg>
      <pc:sldChg chg="del">
        <pc:chgData name="Jim Fleming" userId="161791bae1afb603" providerId="LiveId" clId="{4A9BC1A3-C3E9-7B4F-BDBD-6FF3635BBE5D}" dt="2024-10-14T15:51:40.362" v="26" actId="2696"/>
        <pc:sldMkLst>
          <pc:docMk/>
          <pc:sldMk cId="3723786110" sldId="740"/>
        </pc:sldMkLst>
      </pc:sldChg>
      <pc:sldChg chg="del">
        <pc:chgData name="Jim Fleming" userId="161791bae1afb603" providerId="LiveId" clId="{4A9BC1A3-C3E9-7B4F-BDBD-6FF3635BBE5D}" dt="2024-10-14T15:51:34.296" v="17" actId="2696"/>
        <pc:sldMkLst>
          <pc:docMk/>
          <pc:sldMk cId="90353363" sldId="741"/>
        </pc:sldMkLst>
      </pc:sldChg>
      <pc:sldChg chg="del">
        <pc:chgData name="Jim Fleming" userId="161791bae1afb603" providerId="LiveId" clId="{4A9BC1A3-C3E9-7B4F-BDBD-6FF3635BBE5D}" dt="2024-10-14T15:51:38.228" v="22" actId="2696"/>
        <pc:sldMkLst>
          <pc:docMk/>
          <pc:sldMk cId="3231479225" sldId="742"/>
        </pc:sldMkLst>
      </pc:sldChg>
      <pc:sldChg chg="del">
        <pc:chgData name="Jim Fleming" userId="161791bae1afb603" providerId="LiveId" clId="{4A9BC1A3-C3E9-7B4F-BDBD-6FF3635BBE5D}" dt="2024-10-14T15:51:38.812" v="23" actId="2696"/>
        <pc:sldMkLst>
          <pc:docMk/>
          <pc:sldMk cId="608519647" sldId="743"/>
        </pc:sldMkLst>
      </pc:sldChg>
      <pc:sldChg chg="del">
        <pc:chgData name="Jim Fleming" userId="161791bae1afb603" providerId="LiveId" clId="{4A9BC1A3-C3E9-7B4F-BDBD-6FF3635BBE5D}" dt="2024-10-14T15:51:39.234" v="24" actId="2696"/>
        <pc:sldMkLst>
          <pc:docMk/>
          <pc:sldMk cId="2552501889" sldId="744"/>
        </pc:sldMkLst>
      </pc:sldChg>
      <pc:sldChg chg="del">
        <pc:chgData name="Jim Fleming" userId="161791bae1afb603" providerId="LiveId" clId="{4A9BC1A3-C3E9-7B4F-BDBD-6FF3635BBE5D}" dt="2024-10-14T15:51:40.804" v="27" actId="2696"/>
        <pc:sldMkLst>
          <pc:docMk/>
          <pc:sldMk cId="3999259086" sldId="745"/>
        </pc:sldMkLst>
      </pc:sldChg>
      <pc:sldChg chg="del">
        <pc:chgData name="Jim Fleming" userId="161791bae1afb603" providerId="LiveId" clId="{4A9BC1A3-C3E9-7B4F-BDBD-6FF3635BBE5D}" dt="2024-10-14T15:51:33.395" v="16" actId="2696"/>
        <pc:sldMkLst>
          <pc:docMk/>
          <pc:sldMk cId="262353378" sldId="746"/>
        </pc:sldMkLst>
      </pc:sldChg>
      <pc:sldChg chg="del">
        <pc:chgData name="Jim Fleming" userId="161791bae1afb603" providerId="LiveId" clId="{4A9BC1A3-C3E9-7B4F-BDBD-6FF3635BBE5D}" dt="2024-10-14T15:51:34.926" v="18" actId="2696"/>
        <pc:sldMkLst>
          <pc:docMk/>
          <pc:sldMk cId="2660179820" sldId="748"/>
        </pc:sldMkLst>
      </pc:sldChg>
      <pc:sldChg chg="del">
        <pc:chgData name="Jim Fleming" userId="161791bae1afb603" providerId="LiveId" clId="{4A9BC1A3-C3E9-7B4F-BDBD-6FF3635BBE5D}" dt="2024-10-14T15:51:39.860" v="25" actId="2696"/>
        <pc:sldMkLst>
          <pc:docMk/>
          <pc:sldMk cId="105943101" sldId="750"/>
        </pc:sldMkLst>
      </pc:sldChg>
      <pc:sldChg chg="del">
        <pc:chgData name="Jim Fleming" userId="161791bae1afb603" providerId="LiveId" clId="{4A9BC1A3-C3E9-7B4F-BDBD-6FF3635BBE5D}" dt="2024-10-14T15:51:37.697" v="21" actId="2696"/>
        <pc:sldMkLst>
          <pc:docMk/>
          <pc:sldMk cId="682372280" sldId="751"/>
        </pc:sldMkLst>
      </pc:sldChg>
      <pc:sldChg chg="del">
        <pc:chgData name="Jim Fleming" userId="161791bae1afb603" providerId="LiveId" clId="{4A9BC1A3-C3E9-7B4F-BDBD-6FF3635BBE5D}" dt="2024-10-14T15:51:35.973" v="19" actId="2696"/>
        <pc:sldMkLst>
          <pc:docMk/>
          <pc:sldMk cId="1229500725" sldId="752"/>
        </pc:sldMkLst>
      </pc:sldChg>
      <pc:sldChg chg="del">
        <pc:chgData name="Jim Fleming" userId="161791bae1afb603" providerId="LiveId" clId="{4A9BC1A3-C3E9-7B4F-BDBD-6FF3635BBE5D}" dt="2024-10-14T15:51:37.019" v="20" actId="2696"/>
        <pc:sldMkLst>
          <pc:docMk/>
          <pc:sldMk cId="1207326321" sldId="753"/>
        </pc:sldMkLst>
      </pc:sldChg>
    </pc:docChg>
  </pc:docChgLst>
  <pc:docChgLst>
    <pc:chgData name="Jim Fleming" userId="161791bae1afb603" providerId="LiveId" clId="{48B9084C-B511-8346-BAE3-04C6EB1CEBCC}"/>
    <pc:docChg chg="undo custSel addSld delSld modSld sldOrd">
      <pc:chgData name="Jim Fleming" userId="161791bae1afb603" providerId="LiveId" clId="{48B9084C-B511-8346-BAE3-04C6EB1CEBCC}" dt="2023-11-05T01:00:18.811" v="252"/>
      <pc:docMkLst>
        <pc:docMk/>
      </pc:docMkLst>
      <pc:sldChg chg="modSp mod">
        <pc:chgData name="Jim Fleming" userId="161791bae1afb603" providerId="LiveId" clId="{48B9084C-B511-8346-BAE3-04C6EB1CEBCC}" dt="2023-11-05T01:00:03.870" v="247" actId="20577"/>
        <pc:sldMkLst>
          <pc:docMk/>
          <pc:sldMk cId="270792197" sldId="563"/>
        </pc:sldMkLst>
      </pc:sldChg>
      <pc:sldChg chg="del">
        <pc:chgData name="Jim Fleming" userId="161791bae1afb603" providerId="LiveId" clId="{48B9084C-B511-8346-BAE3-04C6EB1CEBCC}" dt="2023-11-05T00:29:36.590" v="11" actId="2696"/>
        <pc:sldMkLst>
          <pc:docMk/>
          <pc:sldMk cId="635347140" sldId="586"/>
        </pc:sldMkLst>
      </pc:sldChg>
      <pc:sldChg chg="del">
        <pc:chgData name="Jim Fleming" userId="161791bae1afb603" providerId="LiveId" clId="{48B9084C-B511-8346-BAE3-04C6EB1CEBCC}" dt="2023-11-05T00:29:38.361" v="13" actId="2696"/>
        <pc:sldMkLst>
          <pc:docMk/>
          <pc:sldMk cId="2439879541" sldId="589"/>
        </pc:sldMkLst>
      </pc:sldChg>
      <pc:sldChg chg="del">
        <pc:chgData name="Jim Fleming" userId="161791bae1afb603" providerId="LiveId" clId="{48B9084C-B511-8346-BAE3-04C6EB1CEBCC}" dt="2023-11-05T00:31:31.050" v="36" actId="2696"/>
        <pc:sldMkLst>
          <pc:docMk/>
          <pc:sldMk cId="3162966584" sldId="591"/>
        </pc:sldMkLst>
      </pc:sldChg>
      <pc:sldChg chg="del">
        <pc:chgData name="Jim Fleming" userId="161791bae1afb603" providerId="LiveId" clId="{48B9084C-B511-8346-BAE3-04C6EB1CEBCC}" dt="2023-11-05T00:29:32.744" v="9" actId="2696"/>
        <pc:sldMkLst>
          <pc:docMk/>
          <pc:sldMk cId="2171697201" sldId="595"/>
        </pc:sldMkLst>
      </pc:sldChg>
      <pc:sldChg chg="del">
        <pc:chgData name="Jim Fleming" userId="161791bae1afb603" providerId="LiveId" clId="{48B9084C-B511-8346-BAE3-04C6EB1CEBCC}" dt="2023-11-05T00:29:29.931" v="8" actId="2696"/>
        <pc:sldMkLst>
          <pc:docMk/>
          <pc:sldMk cId="4152632544" sldId="597"/>
        </pc:sldMkLst>
      </pc:sldChg>
      <pc:sldChg chg="del">
        <pc:chgData name="Jim Fleming" userId="161791bae1afb603" providerId="LiveId" clId="{48B9084C-B511-8346-BAE3-04C6EB1CEBCC}" dt="2023-11-05T00:29:33.931" v="10" actId="2696"/>
        <pc:sldMkLst>
          <pc:docMk/>
          <pc:sldMk cId="3106774218" sldId="598"/>
        </pc:sldMkLst>
      </pc:sldChg>
      <pc:sldChg chg="del">
        <pc:chgData name="Jim Fleming" userId="161791bae1afb603" providerId="LiveId" clId="{48B9084C-B511-8346-BAE3-04C6EB1CEBCC}" dt="2023-11-05T00:29:39.329" v="14" actId="2696"/>
        <pc:sldMkLst>
          <pc:docMk/>
          <pc:sldMk cId="185462937" sldId="599"/>
        </pc:sldMkLst>
      </pc:sldChg>
      <pc:sldChg chg="modSp mod">
        <pc:chgData name="Jim Fleming" userId="161791bae1afb603" providerId="LiveId" clId="{48B9084C-B511-8346-BAE3-04C6EB1CEBCC}" dt="2023-11-05T00:41:37.023" v="233"/>
        <pc:sldMkLst>
          <pc:docMk/>
          <pc:sldMk cId="3938386549" sldId="601"/>
        </pc:sldMkLst>
      </pc:sldChg>
      <pc:sldChg chg="del">
        <pc:chgData name="Jim Fleming" userId="161791bae1afb603" providerId="LiveId" clId="{48B9084C-B511-8346-BAE3-04C6EB1CEBCC}" dt="2023-11-05T00:29:52.645" v="15" actId="2696"/>
        <pc:sldMkLst>
          <pc:docMk/>
          <pc:sldMk cId="3816961653" sldId="602"/>
        </pc:sldMkLst>
      </pc:sldChg>
      <pc:sldChg chg="del">
        <pc:chgData name="Jim Fleming" userId="161791bae1afb603" providerId="LiveId" clId="{48B9084C-B511-8346-BAE3-04C6EB1CEBCC}" dt="2023-11-05T00:29:54.462" v="17" actId="2696"/>
        <pc:sldMkLst>
          <pc:docMk/>
          <pc:sldMk cId="1455650365" sldId="603"/>
        </pc:sldMkLst>
      </pc:sldChg>
      <pc:sldChg chg="del">
        <pc:chgData name="Jim Fleming" userId="161791bae1afb603" providerId="LiveId" clId="{48B9084C-B511-8346-BAE3-04C6EB1CEBCC}" dt="2023-11-05T00:30:33.369" v="21" actId="2696"/>
        <pc:sldMkLst>
          <pc:docMk/>
          <pc:sldMk cId="3293515819" sldId="604"/>
        </pc:sldMkLst>
      </pc:sldChg>
      <pc:sldChg chg="del">
        <pc:chgData name="Jim Fleming" userId="161791bae1afb603" providerId="LiveId" clId="{48B9084C-B511-8346-BAE3-04C6EB1CEBCC}" dt="2023-11-05T00:30:33.906" v="22" actId="2696"/>
        <pc:sldMkLst>
          <pc:docMk/>
          <pc:sldMk cId="822625095" sldId="605"/>
        </pc:sldMkLst>
      </pc:sldChg>
      <pc:sldChg chg="del">
        <pc:chgData name="Jim Fleming" userId="161791bae1afb603" providerId="LiveId" clId="{48B9084C-B511-8346-BAE3-04C6EB1CEBCC}" dt="2023-11-05T00:44:37.254" v="238" actId="2696"/>
        <pc:sldMkLst>
          <pc:docMk/>
          <pc:sldMk cId="2600524677" sldId="606"/>
        </pc:sldMkLst>
      </pc:sldChg>
      <pc:sldChg chg="modSp mod ord">
        <pc:chgData name="Jim Fleming" userId="161791bae1afb603" providerId="LiveId" clId="{48B9084C-B511-8346-BAE3-04C6EB1CEBCC}" dt="2023-11-05T00:44:17.986" v="236" actId="20578"/>
        <pc:sldMkLst>
          <pc:docMk/>
          <pc:sldMk cId="683045052" sldId="607"/>
        </pc:sldMkLst>
      </pc:sldChg>
      <pc:sldChg chg="del">
        <pc:chgData name="Jim Fleming" userId="161791bae1afb603" providerId="LiveId" clId="{48B9084C-B511-8346-BAE3-04C6EB1CEBCC}" dt="2023-11-05T00:29:27.403" v="6" actId="2696"/>
        <pc:sldMkLst>
          <pc:docMk/>
          <pc:sldMk cId="2763185335" sldId="613"/>
        </pc:sldMkLst>
      </pc:sldChg>
      <pc:sldChg chg="del">
        <pc:chgData name="Jim Fleming" userId="161791bae1afb603" providerId="LiveId" clId="{48B9084C-B511-8346-BAE3-04C6EB1CEBCC}" dt="2023-11-05T00:29:28.592" v="7" actId="2696"/>
        <pc:sldMkLst>
          <pc:docMk/>
          <pc:sldMk cId="4232455672" sldId="614"/>
        </pc:sldMkLst>
      </pc:sldChg>
      <pc:sldChg chg="addSp delSp modSp mod">
        <pc:chgData name="Jim Fleming" userId="161791bae1afb603" providerId="LiveId" clId="{48B9084C-B511-8346-BAE3-04C6EB1CEBCC}" dt="2023-11-05T00:32:20.628" v="60" actId="2711"/>
        <pc:sldMkLst>
          <pc:docMk/>
          <pc:sldMk cId="191869438" sldId="615"/>
        </pc:sldMkLst>
      </pc:sldChg>
      <pc:sldChg chg="del">
        <pc:chgData name="Jim Fleming" userId="161791bae1afb603" providerId="LiveId" clId="{48B9084C-B511-8346-BAE3-04C6EB1CEBCC}" dt="2023-11-05T00:29:53.499" v="16" actId="2696"/>
        <pc:sldMkLst>
          <pc:docMk/>
          <pc:sldMk cId="65377899" sldId="616"/>
        </pc:sldMkLst>
      </pc:sldChg>
      <pc:sldChg chg="modSp add mod">
        <pc:chgData name="Jim Fleming" userId="161791bae1afb603" providerId="LiveId" clId="{48B9084C-B511-8346-BAE3-04C6EB1CEBCC}" dt="2023-11-05T00:31:18.355" v="35" actId="20577"/>
        <pc:sldMkLst>
          <pc:docMk/>
          <pc:sldMk cId="1771867604" sldId="616"/>
        </pc:sldMkLst>
      </pc:sldChg>
      <pc:sldChg chg="del">
        <pc:chgData name="Jim Fleming" userId="161791bae1afb603" providerId="LiveId" clId="{48B9084C-B511-8346-BAE3-04C6EB1CEBCC}" dt="2023-11-05T00:29:55.219" v="18" actId="2696"/>
        <pc:sldMkLst>
          <pc:docMk/>
          <pc:sldMk cId="2122332089" sldId="617"/>
        </pc:sldMkLst>
      </pc:sldChg>
      <pc:sldChg chg="addSp delSp modSp add del mod ord">
        <pc:chgData name="Jim Fleming" userId="161791bae1afb603" providerId="LiveId" clId="{48B9084C-B511-8346-BAE3-04C6EB1CEBCC}" dt="2023-11-05T00:37:29.234" v="100" actId="2696"/>
        <pc:sldMkLst>
          <pc:docMk/>
          <pc:sldMk cId="2857941999" sldId="617"/>
        </pc:sldMkLst>
      </pc:sldChg>
      <pc:sldChg chg="del">
        <pc:chgData name="Jim Fleming" userId="161791bae1afb603" providerId="LiveId" clId="{48B9084C-B511-8346-BAE3-04C6EB1CEBCC}" dt="2023-11-05T00:30:35.239" v="23" actId="2696"/>
        <pc:sldMkLst>
          <pc:docMk/>
          <pc:sldMk cId="620506558" sldId="618"/>
        </pc:sldMkLst>
      </pc:sldChg>
      <pc:sldChg chg="add ord replId">
        <pc:chgData name="Jim Fleming" userId="161791bae1afb603" providerId="LiveId" clId="{48B9084C-B511-8346-BAE3-04C6EB1CEBCC}" dt="2023-11-05T00:35:35.494" v="62" actId="20578"/>
        <pc:sldMkLst>
          <pc:docMk/>
          <pc:sldMk cId="2966094806" sldId="618"/>
        </pc:sldMkLst>
      </pc:sldChg>
      <pc:sldChg chg="add del ord replId">
        <pc:chgData name="Jim Fleming" userId="161791bae1afb603" providerId="LiveId" clId="{48B9084C-B511-8346-BAE3-04C6EB1CEBCC}" dt="2023-11-05T00:37:22.623" v="98" actId="2696"/>
        <pc:sldMkLst>
          <pc:docMk/>
          <pc:sldMk cId="776933989" sldId="619"/>
        </pc:sldMkLst>
      </pc:sldChg>
      <pc:sldChg chg="del">
        <pc:chgData name="Jim Fleming" userId="161791bae1afb603" providerId="LiveId" clId="{48B9084C-B511-8346-BAE3-04C6EB1CEBCC}" dt="2023-11-05T00:29:37.540" v="12" actId="2696"/>
        <pc:sldMkLst>
          <pc:docMk/>
          <pc:sldMk cId="1072035839" sldId="619"/>
        </pc:sldMkLst>
      </pc:sldChg>
      <pc:sldChg chg="modSp add mod ord">
        <pc:chgData name="Jim Fleming" userId="161791bae1afb603" providerId="LiveId" clId="{48B9084C-B511-8346-BAE3-04C6EB1CEBCC}" dt="2023-11-05T01:00:08.028" v="248"/>
        <pc:sldMkLst>
          <pc:docMk/>
          <pc:sldMk cId="1178792350" sldId="620"/>
        </pc:sldMkLst>
      </pc:sldChg>
      <pc:sldChg chg="del">
        <pc:chgData name="Jim Fleming" userId="161791bae1afb603" providerId="LiveId" clId="{48B9084C-B511-8346-BAE3-04C6EB1CEBCC}" dt="2023-11-05T00:30:30.820" v="20" actId="2696"/>
        <pc:sldMkLst>
          <pc:docMk/>
          <pc:sldMk cId="3878621202" sldId="620"/>
        </pc:sldMkLst>
      </pc:sldChg>
      <pc:sldChg chg="modSp add mod ord">
        <pc:chgData name="Jim Fleming" userId="161791bae1afb603" providerId="LiveId" clId="{48B9084C-B511-8346-BAE3-04C6EB1CEBCC}" dt="2023-11-05T00:44:06.154" v="235" actId="20577"/>
        <pc:sldMkLst>
          <pc:docMk/>
          <pc:sldMk cId="168883434" sldId="621"/>
        </pc:sldMkLst>
      </pc:sldChg>
      <pc:sldChg chg="del">
        <pc:chgData name="Jim Fleming" userId="161791bae1afb603" providerId="LiveId" clId="{48B9084C-B511-8346-BAE3-04C6EB1CEBCC}" dt="2023-11-05T00:30:29.936" v="19" actId="2696"/>
        <pc:sldMkLst>
          <pc:docMk/>
          <pc:sldMk cId="1580791344" sldId="621"/>
        </pc:sldMkLst>
      </pc:sldChg>
      <pc:sldChg chg="modSp add mod ord">
        <pc:chgData name="Jim Fleming" userId="161791bae1afb603" providerId="LiveId" clId="{48B9084C-B511-8346-BAE3-04C6EB1CEBCC}" dt="2023-11-05T01:00:11.068" v="249"/>
        <pc:sldMkLst>
          <pc:docMk/>
          <pc:sldMk cId="833004635" sldId="622"/>
        </pc:sldMkLst>
      </pc:sldChg>
      <pc:sldChg chg="modSp add mod ord">
        <pc:chgData name="Jim Fleming" userId="161791bae1afb603" providerId="LiveId" clId="{48B9084C-B511-8346-BAE3-04C6EB1CEBCC}" dt="2023-11-05T01:00:13.600" v="250"/>
        <pc:sldMkLst>
          <pc:docMk/>
          <pc:sldMk cId="1342366298" sldId="623"/>
        </pc:sldMkLst>
      </pc:sldChg>
      <pc:sldChg chg="modSp add mod ord">
        <pc:chgData name="Jim Fleming" userId="161791bae1afb603" providerId="LiveId" clId="{48B9084C-B511-8346-BAE3-04C6EB1CEBCC}" dt="2023-11-05T01:00:16.170" v="251"/>
        <pc:sldMkLst>
          <pc:docMk/>
          <pc:sldMk cId="923066462" sldId="624"/>
        </pc:sldMkLst>
      </pc:sldChg>
      <pc:sldChg chg="modSp add mod ord">
        <pc:chgData name="Jim Fleming" userId="161791bae1afb603" providerId="LiveId" clId="{48B9084C-B511-8346-BAE3-04C6EB1CEBCC}" dt="2023-11-05T01:00:18.811" v="252"/>
        <pc:sldMkLst>
          <pc:docMk/>
          <pc:sldMk cId="414640567" sldId="625"/>
        </pc:sldMkLst>
      </pc:sldChg>
      <pc:sldChg chg="addSp delSp modSp add mod setBg">
        <pc:chgData name="Jim Fleming" userId="161791bae1afb603" providerId="LiveId" clId="{48B9084C-B511-8346-BAE3-04C6EB1CEBCC}" dt="2023-11-05T00:52:56.437" v="245" actId="26606"/>
        <pc:sldMkLst>
          <pc:docMk/>
          <pc:sldMk cId="2098351676" sldId="626"/>
        </pc:sldMkLst>
      </pc:sldChg>
    </pc:docChg>
  </pc:docChgLst>
  <pc:docChgLst>
    <pc:chgData name="Jim Fleming" userId="161791bae1afb603" providerId="LiveId" clId="{33935D0F-0367-5745-A841-4BB6B7169421}"/>
    <pc:docChg chg="custSel addSld delSld modSld sldOrd">
      <pc:chgData name="Jim Fleming" userId="161791bae1afb603" providerId="LiveId" clId="{33935D0F-0367-5745-A841-4BB6B7169421}" dt="2023-10-22T01:16:35.169" v="371" actId="2696"/>
      <pc:docMkLst>
        <pc:docMk/>
      </pc:docMkLst>
      <pc:sldChg chg="modSp mod ord">
        <pc:chgData name="Jim Fleming" userId="161791bae1afb603" providerId="LiveId" clId="{33935D0F-0367-5745-A841-4BB6B7169421}" dt="2023-10-22T01:15:40.067" v="360" actId="20578"/>
        <pc:sldMkLst>
          <pc:docMk/>
          <pc:sldMk cId="95395388" sldId="487"/>
        </pc:sldMkLst>
      </pc:sldChg>
      <pc:sldChg chg="modSp mod ord modShow">
        <pc:chgData name="Jim Fleming" userId="161791bae1afb603" providerId="LiveId" clId="{33935D0F-0367-5745-A841-4BB6B7169421}" dt="2023-10-22T01:15:59.607" v="363" actId="20578"/>
        <pc:sldMkLst>
          <pc:docMk/>
          <pc:sldMk cId="1160219604" sldId="501"/>
        </pc:sldMkLst>
      </pc:sldChg>
      <pc:sldChg chg="del">
        <pc:chgData name="Jim Fleming" userId="161791bae1afb603" providerId="LiveId" clId="{33935D0F-0367-5745-A841-4BB6B7169421}" dt="2023-10-15T23:55:18.520" v="25" actId="2696"/>
        <pc:sldMkLst>
          <pc:docMk/>
          <pc:sldMk cId="3656160492" sldId="545"/>
        </pc:sldMkLst>
      </pc:sldChg>
      <pc:sldChg chg="del">
        <pc:chgData name="Jim Fleming" userId="161791bae1afb603" providerId="LiveId" clId="{33935D0F-0367-5745-A841-4BB6B7169421}" dt="2023-10-15T23:55:21.075" v="33" actId="2696"/>
        <pc:sldMkLst>
          <pc:docMk/>
          <pc:sldMk cId="1845292652" sldId="547"/>
        </pc:sldMkLst>
      </pc:sldChg>
      <pc:sldChg chg="del">
        <pc:chgData name="Jim Fleming" userId="161791bae1afb603" providerId="LiveId" clId="{33935D0F-0367-5745-A841-4BB6B7169421}" dt="2023-10-15T23:55:23.111" v="38" actId="2696"/>
        <pc:sldMkLst>
          <pc:docMk/>
          <pc:sldMk cId="4127736994" sldId="548"/>
        </pc:sldMkLst>
      </pc:sldChg>
      <pc:sldChg chg="modSp mod">
        <pc:chgData name="Jim Fleming" userId="161791bae1afb603" providerId="LiveId" clId="{33935D0F-0367-5745-A841-4BB6B7169421}" dt="2023-10-15T23:54:10.377" v="5" actId="20577"/>
        <pc:sldMkLst>
          <pc:docMk/>
          <pc:sldMk cId="270792197" sldId="563"/>
        </pc:sldMkLst>
      </pc:sldChg>
      <pc:sldChg chg="del">
        <pc:chgData name="Jim Fleming" userId="161791bae1afb603" providerId="LiveId" clId="{33935D0F-0367-5745-A841-4BB6B7169421}" dt="2023-10-15T23:55:19.473" v="27" actId="2696"/>
        <pc:sldMkLst>
          <pc:docMk/>
          <pc:sldMk cId="1826648014" sldId="564"/>
        </pc:sldMkLst>
      </pc:sldChg>
      <pc:sldChg chg="del">
        <pc:chgData name="Jim Fleming" userId="161791bae1afb603" providerId="LiveId" clId="{33935D0F-0367-5745-A841-4BB6B7169421}" dt="2023-10-15T23:55:19.743" v="28" actId="2696"/>
        <pc:sldMkLst>
          <pc:docMk/>
          <pc:sldMk cId="414719777" sldId="565"/>
        </pc:sldMkLst>
      </pc:sldChg>
      <pc:sldChg chg="del">
        <pc:chgData name="Jim Fleming" userId="161791bae1afb603" providerId="LiveId" clId="{33935D0F-0367-5745-A841-4BB6B7169421}" dt="2023-10-15T23:55:18.957" v="26" actId="2696"/>
        <pc:sldMkLst>
          <pc:docMk/>
          <pc:sldMk cId="1323222175" sldId="567"/>
        </pc:sldMkLst>
      </pc:sldChg>
      <pc:sldChg chg="del">
        <pc:chgData name="Jim Fleming" userId="161791bae1afb603" providerId="LiveId" clId="{33935D0F-0367-5745-A841-4BB6B7169421}" dt="2023-10-15T23:55:21.278" v="34" actId="2696"/>
        <pc:sldMkLst>
          <pc:docMk/>
          <pc:sldMk cId="73851506" sldId="568"/>
        </pc:sldMkLst>
      </pc:sldChg>
      <pc:sldChg chg="del">
        <pc:chgData name="Jim Fleming" userId="161791bae1afb603" providerId="LiveId" clId="{33935D0F-0367-5745-A841-4BB6B7169421}" dt="2023-10-15T23:55:20.106" v="29" actId="2696"/>
        <pc:sldMkLst>
          <pc:docMk/>
          <pc:sldMk cId="2417103310" sldId="569"/>
        </pc:sldMkLst>
      </pc:sldChg>
      <pc:sldChg chg="del">
        <pc:chgData name="Jim Fleming" userId="161791bae1afb603" providerId="LiveId" clId="{33935D0F-0367-5745-A841-4BB6B7169421}" dt="2023-10-15T23:55:20.372" v="30" actId="2696"/>
        <pc:sldMkLst>
          <pc:docMk/>
          <pc:sldMk cId="3710068436" sldId="570"/>
        </pc:sldMkLst>
      </pc:sldChg>
      <pc:sldChg chg="del">
        <pc:chgData name="Jim Fleming" userId="161791bae1afb603" providerId="LiveId" clId="{33935D0F-0367-5745-A841-4BB6B7169421}" dt="2023-10-15T23:55:20.610" v="31" actId="2696"/>
        <pc:sldMkLst>
          <pc:docMk/>
          <pc:sldMk cId="1066580186" sldId="571"/>
        </pc:sldMkLst>
      </pc:sldChg>
      <pc:sldChg chg="del">
        <pc:chgData name="Jim Fleming" userId="161791bae1afb603" providerId="LiveId" clId="{33935D0F-0367-5745-A841-4BB6B7169421}" dt="2023-10-15T23:55:23.554" v="39" actId="2696"/>
        <pc:sldMkLst>
          <pc:docMk/>
          <pc:sldMk cId="4280336327" sldId="572"/>
        </pc:sldMkLst>
      </pc:sldChg>
      <pc:sldChg chg="del">
        <pc:chgData name="Jim Fleming" userId="161791bae1afb603" providerId="LiveId" clId="{33935D0F-0367-5745-A841-4BB6B7169421}" dt="2023-10-15T23:55:24.055" v="40" actId="2696"/>
        <pc:sldMkLst>
          <pc:docMk/>
          <pc:sldMk cId="3635486046" sldId="573"/>
        </pc:sldMkLst>
      </pc:sldChg>
      <pc:sldChg chg="del">
        <pc:chgData name="Jim Fleming" userId="161791bae1afb603" providerId="LiveId" clId="{33935D0F-0367-5745-A841-4BB6B7169421}" dt="2023-10-15T23:55:20.845" v="32" actId="2696"/>
        <pc:sldMkLst>
          <pc:docMk/>
          <pc:sldMk cId="3318391485" sldId="574"/>
        </pc:sldMkLst>
      </pc:sldChg>
      <pc:sldChg chg="del">
        <pc:chgData name="Jim Fleming" userId="161791bae1afb603" providerId="LiveId" clId="{33935D0F-0367-5745-A841-4BB6B7169421}" dt="2023-10-15T23:55:24.803" v="41" actId="2696"/>
        <pc:sldMkLst>
          <pc:docMk/>
          <pc:sldMk cId="1578208276" sldId="575"/>
        </pc:sldMkLst>
      </pc:sldChg>
      <pc:sldChg chg="del">
        <pc:chgData name="Jim Fleming" userId="161791bae1afb603" providerId="LiveId" clId="{33935D0F-0367-5745-A841-4BB6B7169421}" dt="2023-10-15T23:55:21.561" v="35" actId="2696"/>
        <pc:sldMkLst>
          <pc:docMk/>
          <pc:sldMk cId="2813314982" sldId="576"/>
        </pc:sldMkLst>
      </pc:sldChg>
      <pc:sldChg chg="del">
        <pc:chgData name="Jim Fleming" userId="161791bae1afb603" providerId="LiveId" clId="{33935D0F-0367-5745-A841-4BB6B7169421}" dt="2023-10-15T23:55:22.008" v="36" actId="2696"/>
        <pc:sldMkLst>
          <pc:docMk/>
          <pc:sldMk cId="3979819060" sldId="577"/>
        </pc:sldMkLst>
      </pc:sldChg>
      <pc:sldChg chg="del">
        <pc:chgData name="Jim Fleming" userId="161791bae1afb603" providerId="LiveId" clId="{33935D0F-0367-5745-A841-4BB6B7169421}" dt="2023-10-15T23:55:22.466" v="37" actId="2696"/>
        <pc:sldMkLst>
          <pc:docMk/>
          <pc:sldMk cId="349574516" sldId="578"/>
        </pc:sldMkLst>
      </pc:sldChg>
      <pc:sldChg chg="del">
        <pc:chgData name="Jim Fleming" userId="161791bae1afb603" providerId="LiveId" clId="{33935D0F-0367-5745-A841-4BB6B7169421}" dt="2023-10-15T23:55:16.941" v="22" actId="2696"/>
        <pc:sldMkLst>
          <pc:docMk/>
          <pc:sldMk cId="4021364042" sldId="579"/>
        </pc:sldMkLst>
      </pc:sldChg>
      <pc:sldChg chg="del">
        <pc:chgData name="Jim Fleming" userId="161791bae1afb603" providerId="LiveId" clId="{33935D0F-0367-5745-A841-4BB6B7169421}" dt="2023-10-15T23:55:17.937" v="24" actId="2696"/>
        <pc:sldMkLst>
          <pc:docMk/>
          <pc:sldMk cId="3265768269" sldId="581"/>
        </pc:sldMkLst>
      </pc:sldChg>
      <pc:sldChg chg="del">
        <pc:chgData name="Jim Fleming" userId="161791bae1afb603" providerId="LiveId" clId="{33935D0F-0367-5745-A841-4BB6B7169421}" dt="2023-10-15T23:55:17.448" v="23" actId="2696"/>
        <pc:sldMkLst>
          <pc:docMk/>
          <pc:sldMk cId="3933572349" sldId="582"/>
        </pc:sldMkLst>
      </pc:sldChg>
      <pc:sldChg chg="modSp add mod ord">
        <pc:chgData name="Jim Fleming" userId="161791bae1afb603" providerId="LiveId" clId="{33935D0F-0367-5745-A841-4BB6B7169421}" dt="2023-10-22T01:15:40.067" v="360" actId="20578"/>
        <pc:sldMkLst>
          <pc:docMk/>
          <pc:sldMk cId="189513369" sldId="583"/>
        </pc:sldMkLst>
      </pc:sldChg>
      <pc:sldChg chg="add del ord">
        <pc:chgData name="Jim Fleming" userId="161791bae1afb603" providerId="LiveId" clId="{33935D0F-0367-5745-A841-4BB6B7169421}" dt="2023-10-22T01:16:34.322" v="370" actId="2696"/>
        <pc:sldMkLst>
          <pc:docMk/>
          <pc:sldMk cId="3455261458" sldId="584"/>
        </pc:sldMkLst>
      </pc:sldChg>
      <pc:sldChg chg="add del">
        <pc:chgData name="Jim Fleming" userId="161791bae1afb603" providerId="LiveId" clId="{33935D0F-0367-5745-A841-4BB6B7169421}" dt="2023-10-22T01:16:35.169" v="371" actId="2696"/>
        <pc:sldMkLst>
          <pc:docMk/>
          <pc:sldMk cId="2324194049" sldId="585"/>
        </pc:sldMkLst>
      </pc:sldChg>
      <pc:sldChg chg="addSp modSp add mod ord modAnim">
        <pc:chgData name="Jim Fleming" userId="161791bae1afb603" providerId="LiveId" clId="{33935D0F-0367-5745-A841-4BB6B7169421}" dt="2023-10-22T01:16:29.175" v="367" actId="20578"/>
        <pc:sldMkLst>
          <pc:docMk/>
          <pc:sldMk cId="635347140" sldId="586"/>
        </pc:sldMkLst>
      </pc:sldChg>
      <pc:sldChg chg="add replId">
        <pc:chgData name="Jim Fleming" userId="161791bae1afb603" providerId="LiveId" clId="{33935D0F-0367-5745-A841-4BB6B7169421}" dt="2023-10-22T00:15:19.516" v="45" actId="2890"/>
        <pc:sldMkLst>
          <pc:docMk/>
          <pc:sldMk cId="451777237" sldId="587"/>
        </pc:sldMkLst>
      </pc:sldChg>
      <pc:sldChg chg="addSp delSp modSp add ord">
        <pc:chgData name="Jim Fleming" userId="161791bae1afb603" providerId="LiveId" clId="{33935D0F-0367-5745-A841-4BB6B7169421}" dt="2023-10-22T01:16:20.830" v="366" actId="20578"/>
        <pc:sldMkLst>
          <pc:docMk/>
          <pc:sldMk cId="4048874018" sldId="588"/>
        </pc:sldMkLst>
      </pc:sldChg>
      <pc:sldChg chg="add ord">
        <pc:chgData name="Jim Fleming" userId="161791bae1afb603" providerId="LiveId" clId="{33935D0F-0367-5745-A841-4BB6B7169421}" dt="2023-10-22T01:16:31.573" v="368" actId="20578"/>
        <pc:sldMkLst>
          <pc:docMk/>
          <pc:sldMk cId="2439879541" sldId="589"/>
        </pc:sldMkLst>
      </pc:sldChg>
      <pc:sldChg chg="modSp add mod ord modShow">
        <pc:chgData name="Jim Fleming" userId="161791bae1afb603" providerId="LiveId" clId="{33935D0F-0367-5745-A841-4BB6B7169421}" dt="2023-10-22T01:15:42.734" v="361" actId="20578"/>
        <pc:sldMkLst>
          <pc:docMk/>
          <pc:sldMk cId="1553879679" sldId="590"/>
        </pc:sldMkLst>
      </pc:sldChg>
      <pc:sldChg chg="modSp add mod ord">
        <pc:chgData name="Jim Fleming" userId="161791bae1afb603" providerId="LiveId" clId="{33935D0F-0367-5745-A841-4BB6B7169421}" dt="2023-10-22T01:16:15.552" v="365" actId="20578"/>
        <pc:sldMkLst>
          <pc:docMk/>
          <pc:sldMk cId="3162966584" sldId="591"/>
        </pc:sldMkLst>
      </pc:sldChg>
      <pc:sldChg chg="add">
        <pc:chgData name="Jim Fleming" userId="161791bae1afb603" providerId="LiveId" clId="{33935D0F-0367-5745-A841-4BB6B7169421}" dt="2023-10-22T00:47:28.608" v="142" actId="2890"/>
        <pc:sldMkLst>
          <pc:docMk/>
          <pc:sldMk cId="1772728538" sldId="592"/>
        </pc:sldMkLst>
      </pc:sldChg>
      <pc:sldChg chg="modSp add mod ord">
        <pc:chgData name="Jim Fleming" userId="161791bae1afb603" providerId="LiveId" clId="{33935D0F-0367-5745-A841-4BB6B7169421}" dt="2023-10-22T01:15:53.734" v="362" actId="20578"/>
        <pc:sldMkLst>
          <pc:docMk/>
          <pc:sldMk cId="1353522209" sldId="593"/>
        </pc:sldMkLst>
      </pc:sldChg>
      <pc:sldChg chg="addSp delSp modSp add mod ord modShow">
        <pc:chgData name="Jim Fleming" userId="161791bae1afb603" providerId="LiveId" clId="{33935D0F-0367-5745-A841-4BB6B7169421}" dt="2023-10-22T01:14:54.579" v="356" actId="20578"/>
        <pc:sldMkLst>
          <pc:docMk/>
          <pc:sldMk cId="2827314747" sldId="594"/>
        </pc:sldMkLst>
      </pc:sldChg>
      <pc:sldChg chg="modSp add mod ord modShow">
        <pc:chgData name="Jim Fleming" userId="161791bae1afb603" providerId="LiveId" clId="{33935D0F-0367-5745-A841-4BB6B7169421}" dt="2023-10-22T01:16:08.695" v="364" actId="20578"/>
        <pc:sldMkLst>
          <pc:docMk/>
          <pc:sldMk cId="579971013" sldId="595"/>
        </pc:sldMkLst>
      </pc:sldChg>
      <pc:sldChg chg="add">
        <pc:chgData name="Jim Fleming" userId="161791bae1afb603" providerId="LiveId" clId="{33935D0F-0367-5745-A841-4BB6B7169421}" dt="2023-10-22T01:15:23.765" v="357" actId="2890"/>
        <pc:sldMkLst>
          <pc:docMk/>
          <pc:sldMk cId="324454386" sldId="596"/>
        </pc:sldMkLst>
      </pc:sldChg>
      <pc:sldChg chg="add">
        <pc:chgData name="Jim Fleming" userId="161791bae1afb603" providerId="LiveId" clId="{33935D0F-0367-5745-A841-4BB6B7169421}" dt="2023-10-22T01:15:27.198" v="358" actId="2890"/>
        <pc:sldMkLst>
          <pc:docMk/>
          <pc:sldMk cId="1552704235" sldId="597"/>
        </pc:sldMkLst>
      </pc:sldChg>
      <pc:sldChg chg="add replId">
        <pc:chgData name="Jim Fleming" userId="161791bae1afb603" providerId="LiveId" clId="{33935D0F-0367-5745-A841-4BB6B7169421}" dt="2023-10-22T01:15:27.198" v="358" actId="2890"/>
        <pc:sldMkLst>
          <pc:docMk/>
          <pc:sldMk cId="1240252545" sldId="598"/>
        </pc:sldMkLst>
      </pc:sldChg>
      <pc:sldChg chg="add">
        <pc:chgData name="Jim Fleming" userId="161791bae1afb603" providerId="LiveId" clId="{33935D0F-0367-5745-A841-4BB6B7169421}" dt="2023-10-22T01:15:29.036" v="359" actId="2890"/>
        <pc:sldMkLst>
          <pc:docMk/>
          <pc:sldMk cId="2739435439" sldId="599"/>
        </pc:sldMkLst>
      </pc:sldChg>
      <pc:sldChg chg="add replId">
        <pc:chgData name="Jim Fleming" userId="161791bae1afb603" providerId="LiveId" clId="{33935D0F-0367-5745-A841-4BB6B7169421}" dt="2023-10-22T01:15:29.036" v="359" actId="2890"/>
        <pc:sldMkLst>
          <pc:docMk/>
          <pc:sldMk cId="4129431730" sldId="600"/>
        </pc:sldMkLst>
      </pc:sldChg>
      <pc:sldChg chg="add replId">
        <pc:chgData name="Jim Fleming" userId="161791bae1afb603" providerId="LiveId" clId="{33935D0F-0367-5745-A841-4BB6B7169421}" dt="2023-10-22T01:15:29.036" v="359" actId="2890"/>
        <pc:sldMkLst>
          <pc:docMk/>
          <pc:sldMk cId="2070443933" sldId="601"/>
        </pc:sldMkLst>
      </pc:sldChg>
      <pc:sldChg chg="add del replId">
        <pc:chgData name="Jim Fleming" userId="161791bae1afb603" providerId="LiveId" clId="{33935D0F-0367-5745-A841-4BB6B7169421}" dt="2023-10-22T01:16:33.841" v="369" actId="2696"/>
        <pc:sldMkLst>
          <pc:docMk/>
          <pc:sldMk cId="3935953834" sldId="602"/>
        </pc:sldMkLst>
      </pc:sldChg>
    </pc:docChg>
  </pc:docChgLst>
  <pc:docChgLst>
    <pc:chgData name="Jim Fleming" userId="161791bae1afb603" providerId="LiveId" clId="{13C3B604-77E2-1C4D-B6D8-0D106C61FB72}"/>
    <pc:docChg chg="undo custSel addSld delSld modSld sldOrd">
      <pc:chgData name="Jim Fleming" userId="161791bae1afb603" providerId="LiveId" clId="{13C3B604-77E2-1C4D-B6D8-0D106C61FB72}" dt="2024-11-09T15:56:45.163" v="582" actId="14734"/>
      <pc:docMkLst>
        <pc:docMk/>
      </pc:docMkLst>
      <pc:sldChg chg="modSp mod">
        <pc:chgData name="Jim Fleming" userId="161791bae1afb603" providerId="LiveId" clId="{13C3B604-77E2-1C4D-B6D8-0D106C61FB72}" dt="2024-11-09T00:29:54.768" v="6" actId="20577"/>
        <pc:sldMkLst>
          <pc:docMk/>
          <pc:sldMk cId="3544828559" sldId="467"/>
        </pc:sldMkLst>
      </pc:sldChg>
      <pc:sldChg chg="del">
        <pc:chgData name="Jim Fleming" userId="161791bae1afb603" providerId="LiveId" clId="{13C3B604-77E2-1C4D-B6D8-0D106C61FB72}" dt="2024-11-09T15:14:10.098" v="153" actId="2696"/>
        <pc:sldMkLst>
          <pc:docMk/>
          <pc:sldMk cId="1321751761" sldId="491"/>
        </pc:sldMkLst>
      </pc:sldChg>
      <pc:sldChg chg="modSp mod ord modShow">
        <pc:chgData name="Jim Fleming" userId="161791bae1afb603" providerId="LiveId" clId="{13C3B604-77E2-1C4D-B6D8-0D106C61FB72}" dt="2024-11-09T15:42:43.404" v="555" actId="20578"/>
        <pc:sldMkLst>
          <pc:docMk/>
          <pc:sldMk cId="1772728538" sldId="592"/>
        </pc:sldMkLst>
      </pc:sldChg>
      <pc:sldChg chg="modSp mod ord modShow">
        <pc:chgData name="Jim Fleming" userId="161791bae1afb603" providerId="LiveId" clId="{13C3B604-77E2-1C4D-B6D8-0D106C61FB72}" dt="2024-11-09T15:43:04.404" v="556" actId="20578"/>
        <pc:sldMkLst>
          <pc:docMk/>
          <pc:sldMk cId="3243089493" sldId="678"/>
        </pc:sldMkLst>
      </pc:sldChg>
      <pc:sldChg chg="del">
        <pc:chgData name="Jim Fleming" userId="161791bae1afb603" providerId="LiveId" clId="{13C3B604-77E2-1C4D-B6D8-0D106C61FB72}" dt="2024-11-09T15:14:09.417" v="152" actId="2696"/>
        <pc:sldMkLst>
          <pc:docMk/>
          <pc:sldMk cId="1565996865" sldId="698"/>
        </pc:sldMkLst>
      </pc:sldChg>
      <pc:sldChg chg="modSp mod">
        <pc:chgData name="Jim Fleming" userId="161791bae1afb603" providerId="LiveId" clId="{13C3B604-77E2-1C4D-B6D8-0D106C61FB72}" dt="2024-11-09T00:30:29.944" v="23" actId="6549"/>
        <pc:sldMkLst>
          <pc:docMk/>
          <pc:sldMk cId="126713534" sldId="700"/>
        </pc:sldMkLst>
        <pc:spChg chg="mod">
          <ac:chgData name="Jim Fleming" userId="161791bae1afb603" providerId="LiveId" clId="{13C3B604-77E2-1C4D-B6D8-0D106C61FB72}" dt="2024-11-09T00:30:16.773" v="21" actId="20577"/>
          <ac:spMkLst>
            <pc:docMk/>
            <pc:sldMk cId="126713534" sldId="700"/>
            <ac:spMk id="2" creationId="{3BA8D878-8891-0353-6452-A16572F59C55}"/>
          </ac:spMkLst>
        </pc:spChg>
        <pc:spChg chg="mod">
          <ac:chgData name="Jim Fleming" userId="161791bae1afb603" providerId="LiveId" clId="{13C3B604-77E2-1C4D-B6D8-0D106C61FB72}" dt="2024-11-09T00:30:29.944" v="23" actId="6549"/>
          <ac:spMkLst>
            <pc:docMk/>
            <pc:sldMk cId="126713534" sldId="700"/>
            <ac:spMk id="3" creationId="{D573F8F9-2B4E-97BE-CDAD-4178DA13B858}"/>
          </ac:spMkLst>
        </pc:spChg>
      </pc:sldChg>
      <pc:sldChg chg="del">
        <pc:chgData name="Jim Fleming" userId="161791bae1afb603" providerId="LiveId" clId="{13C3B604-77E2-1C4D-B6D8-0D106C61FB72}" dt="2024-11-09T00:30:36.352" v="24" actId="2696"/>
        <pc:sldMkLst>
          <pc:docMk/>
          <pc:sldMk cId="3460848480" sldId="701"/>
        </pc:sldMkLst>
      </pc:sldChg>
      <pc:sldChg chg="del">
        <pc:chgData name="Jim Fleming" userId="161791bae1afb603" providerId="LiveId" clId="{13C3B604-77E2-1C4D-B6D8-0D106C61FB72}" dt="2024-11-09T15:14:02.967" v="149" actId="2696"/>
        <pc:sldMkLst>
          <pc:docMk/>
          <pc:sldMk cId="1298997858" sldId="703"/>
        </pc:sldMkLst>
      </pc:sldChg>
      <pc:sldChg chg="del">
        <pc:chgData name="Jim Fleming" userId="161791bae1afb603" providerId="LiveId" clId="{13C3B604-77E2-1C4D-B6D8-0D106C61FB72}" dt="2024-11-09T00:30:38.182" v="25" actId="2696"/>
        <pc:sldMkLst>
          <pc:docMk/>
          <pc:sldMk cId="286889243" sldId="704"/>
        </pc:sldMkLst>
      </pc:sldChg>
      <pc:sldChg chg="modSp mod">
        <pc:chgData name="Jim Fleming" userId="161791bae1afb603" providerId="LiveId" clId="{13C3B604-77E2-1C4D-B6D8-0D106C61FB72}" dt="2024-11-09T15:10:19.822" v="108" actId="20577"/>
        <pc:sldMkLst>
          <pc:docMk/>
          <pc:sldMk cId="2024863281" sldId="705"/>
        </pc:sldMkLst>
      </pc:sldChg>
      <pc:sldChg chg="del">
        <pc:chgData name="Jim Fleming" userId="161791bae1afb603" providerId="LiveId" clId="{13C3B604-77E2-1C4D-B6D8-0D106C61FB72}" dt="2024-11-09T00:30:39.616" v="26" actId="2696"/>
        <pc:sldMkLst>
          <pc:docMk/>
          <pc:sldMk cId="3046990465" sldId="706"/>
        </pc:sldMkLst>
      </pc:sldChg>
      <pc:sldChg chg="modSp add del mod ord">
        <pc:chgData name="Jim Fleming" userId="161791bae1afb603" providerId="LiveId" clId="{13C3B604-77E2-1C4D-B6D8-0D106C61FB72}" dt="2024-11-09T15:53:00.989" v="575" actId="20578"/>
        <pc:sldMkLst>
          <pc:docMk/>
          <pc:sldMk cId="1467715689" sldId="707"/>
        </pc:sldMkLst>
      </pc:sldChg>
      <pc:sldChg chg="del">
        <pc:chgData name="Jim Fleming" userId="161791bae1afb603" providerId="LiveId" clId="{13C3B604-77E2-1C4D-B6D8-0D106C61FB72}" dt="2024-11-09T15:14:01.452" v="148" actId="2696"/>
        <pc:sldMkLst>
          <pc:docMk/>
          <pc:sldMk cId="1040603486" sldId="708"/>
        </pc:sldMkLst>
      </pc:sldChg>
      <pc:sldChg chg="del">
        <pc:chgData name="Jim Fleming" userId="161791bae1afb603" providerId="LiveId" clId="{13C3B604-77E2-1C4D-B6D8-0D106C61FB72}" dt="2024-11-09T15:14:15.416" v="155" actId="2696"/>
        <pc:sldMkLst>
          <pc:docMk/>
          <pc:sldMk cId="4162435030" sldId="709"/>
        </pc:sldMkLst>
      </pc:sldChg>
      <pc:sldChg chg="del">
        <pc:chgData name="Jim Fleming" userId="161791bae1afb603" providerId="LiveId" clId="{13C3B604-77E2-1C4D-B6D8-0D106C61FB72}" dt="2024-11-09T15:14:15.840" v="156" actId="2696"/>
        <pc:sldMkLst>
          <pc:docMk/>
          <pc:sldMk cId="1040643680" sldId="710"/>
        </pc:sldMkLst>
      </pc:sldChg>
      <pc:sldChg chg="del">
        <pc:chgData name="Jim Fleming" userId="161791bae1afb603" providerId="LiveId" clId="{13C3B604-77E2-1C4D-B6D8-0D106C61FB72}" dt="2024-11-09T15:34:26.957" v="546" actId="2696"/>
        <pc:sldMkLst>
          <pc:docMk/>
          <pc:sldMk cId="969465267" sldId="711"/>
        </pc:sldMkLst>
      </pc:sldChg>
      <pc:sldChg chg="del">
        <pc:chgData name="Jim Fleming" userId="161791bae1afb603" providerId="LiveId" clId="{13C3B604-77E2-1C4D-B6D8-0D106C61FB72}" dt="2024-11-09T15:14:22.442" v="158" actId="2696"/>
        <pc:sldMkLst>
          <pc:docMk/>
          <pc:sldMk cId="1279531188" sldId="712"/>
        </pc:sldMkLst>
      </pc:sldChg>
      <pc:sldChg chg="del">
        <pc:chgData name="Jim Fleming" userId="161791bae1afb603" providerId="LiveId" clId="{13C3B604-77E2-1C4D-B6D8-0D106C61FB72}" dt="2024-11-09T15:14:23.133" v="159" actId="2696"/>
        <pc:sldMkLst>
          <pc:docMk/>
          <pc:sldMk cId="4062631815" sldId="713"/>
        </pc:sldMkLst>
      </pc:sldChg>
      <pc:sldChg chg="del">
        <pc:chgData name="Jim Fleming" userId="161791bae1afb603" providerId="LiveId" clId="{13C3B604-77E2-1C4D-B6D8-0D106C61FB72}" dt="2024-11-09T00:29:57.759" v="7" actId="2696"/>
        <pc:sldMkLst>
          <pc:docMk/>
          <pc:sldMk cId="1355221916" sldId="714"/>
        </pc:sldMkLst>
      </pc:sldChg>
      <pc:sldChg chg="del">
        <pc:chgData name="Jim Fleming" userId="161791bae1afb603" providerId="LiveId" clId="{13C3B604-77E2-1C4D-B6D8-0D106C61FB72}" dt="2024-11-09T00:29:58.520" v="8" actId="2696"/>
        <pc:sldMkLst>
          <pc:docMk/>
          <pc:sldMk cId="1007604703" sldId="715"/>
        </pc:sldMkLst>
      </pc:sldChg>
      <pc:sldChg chg="del">
        <pc:chgData name="Jim Fleming" userId="161791bae1afb603" providerId="LiveId" clId="{13C3B604-77E2-1C4D-B6D8-0D106C61FB72}" dt="2024-11-09T00:29:59.599" v="9" actId="2696"/>
        <pc:sldMkLst>
          <pc:docMk/>
          <pc:sldMk cId="3251261246" sldId="716"/>
        </pc:sldMkLst>
      </pc:sldChg>
      <pc:sldChg chg="del">
        <pc:chgData name="Jim Fleming" userId="161791bae1afb603" providerId="LiveId" clId="{13C3B604-77E2-1C4D-B6D8-0D106C61FB72}" dt="2024-11-09T00:30:01.615" v="10" actId="2696"/>
        <pc:sldMkLst>
          <pc:docMk/>
          <pc:sldMk cId="2049081196" sldId="717"/>
        </pc:sldMkLst>
      </pc:sldChg>
      <pc:sldChg chg="del">
        <pc:chgData name="Jim Fleming" userId="161791bae1afb603" providerId="LiveId" clId="{13C3B604-77E2-1C4D-B6D8-0D106C61FB72}" dt="2024-11-09T00:30:03.605" v="12" actId="2696"/>
        <pc:sldMkLst>
          <pc:docMk/>
          <pc:sldMk cId="3853647379" sldId="718"/>
        </pc:sldMkLst>
      </pc:sldChg>
      <pc:sldChg chg="del">
        <pc:chgData name="Jim Fleming" userId="161791bae1afb603" providerId="LiveId" clId="{13C3B604-77E2-1C4D-B6D8-0D106C61FB72}" dt="2024-11-09T00:30:06.288" v="14" actId="2696"/>
        <pc:sldMkLst>
          <pc:docMk/>
          <pc:sldMk cId="1167401645" sldId="719"/>
        </pc:sldMkLst>
      </pc:sldChg>
      <pc:sldChg chg="del">
        <pc:chgData name="Jim Fleming" userId="161791bae1afb603" providerId="LiveId" clId="{13C3B604-77E2-1C4D-B6D8-0D106C61FB72}" dt="2024-11-09T00:30:02.600" v="11" actId="2696"/>
        <pc:sldMkLst>
          <pc:docMk/>
          <pc:sldMk cId="2099114349" sldId="720"/>
        </pc:sldMkLst>
      </pc:sldChg>
      <pc:sldChg chg="del">
        <pc:chgData name="Jim Fleming" userId="161791bae1afb603" providerId="LiveId" clId="{13C3B604-77E2-1C4D-B6D8-0D106C61FB72}" dt="2024-11-09T00:30:04.652" v="13" actId="2696"/>
        <pc:sldMkLst>
          <pc:docMk/>
          <pc:sldMk cId="2787600254" sldId="721"/>
        </pc:sldMkLst>
      </pc:sldChg>
      <pc:sldChg chg="del">
        <pc:chgData name="Jim Fleming" userId="161791bae1afb603" providerId="LiveId" clId="{13C3B604-77E2-1C4D-B6D8-0D106C61FB72}" dt="2024-11-09T15:14:12.479" v="154" actId="2696"/>
        <pc:sldMkLst>
          <pc:docMk/>
          <pc:sldMk cId="2845033210" sldId="722"/>
        </pc:sldMkLst>
      </pc:sldChg>
      <pc:sldChg chg="del">
        <pc:chgData name="Jim Fleming" userId="161791bae1afb603" providerId="LiveId" clId="{13C3B604-77E2-1C4D-B6D8-0D106C61FB72}" dt="2024-11-09T00:30:07.232" v="15" actId="2696"/>
        <pc:sldMkLst>
          <pc:docMk/>
          <pc:sldMk cId="2737041379" sldId="723"/>
        </pc:sldMkLst>
      </pc:sldChg>
      <pc:sldChg chg="del">
        <pc:chgData name="Jim Fleming" userId="161791bae1afb603" providerId="LiveId" clId="{13C3B604-77E2-1C4D-B6D8-0D106C61FB72}" dt="2024-11-09T00:30:07.953" v="16" actId="2696"/>
        <pc:sldMkLst>
          <pc:docMk/>
          <pc:sldMk cId="1228201692" sldId="724"/>
        </pc:sldMkLst>
      </pc:sldChg>
      <pc:sldChg chg="del">
        <pc:chgData name="Jim Fleming" userId="161791bae1afb603" providerId="LiveId" clId="{13C3B604-77E2-1C4D-B6D8-0D106C61FB72}" dt="2024-11-09T15:14:21.362" v="157" actId="2696"/>
        <pc:sldMkLst>
          <pc:docMk/>
          <pc:sldMk cId="953385556" sldId="725"/>
        </pc:sldMkLst>
      </pc:sldChg>
      <pc:sldChg chg="addSp delSp modSp add mod ord">
        <pc:chgData name="Jim Fleming" userId="161791bae1afb603" providerId="LiveId" clId="{13C3B604-77E2-1C4D-B6D8-0D106C61FB72}" dt="2024-11-09T15:56:45.163" v="582" actId="14734"/>
        <pc:sldMkLst>
          <pc:docMk/>
          <pc:sldMk cId="3252432145" sldId="726"/>
        </pc:sldMkLst>
        <pc:spChg chg="mod">
          <ac:chgData name="Jim Fleming" userId="161791bae1afb603" providerId="LiveId" clId="{13C3B604-77E2-1C4D-B6D8-0D106C61FB72}" dt="2024-11-09T00:30:51.133" v="52" actId="20577"/>
          <ac:spMkLst>
            <pc:docMk/>
            <pc:sldMk cId="3252432145" sldId="726"/>
            <ac:spMk id="2" creationId="{E5217548-D016-2F74-9307-E0B5DDD82B5E}"/>
          </ac:spMkLst>
        </pc:spChg>
        <pc:graphicFrameChg chg="add mod ord modGraphic">
          <ac:chgData name="Jim Fleming" userId="161791bae1afb603" providerId="LiveId" clId="{13C3B604-77E2-1C4D-B6D8-0D106C61FB72}" dt="2024-11-09T15:56:45.163" v="582" actId="14734"/>
          <ac:graphicFrameMkLst>
            <pc:docMk/>
            <pc:sldMk cId="3252432145" sldId="726"/>
            <ac:graphicFrameMk id="4" creationId="{2288C0BE-AC3A-9E5C-045C-C73F10A93145}"/>
          </ac:graphicFrameMkLst>
        </pc:graphicFrameChg>
      </pc:sldChg>
      <pc:sldChg chg="addSp modSp add mod ord modAnim modShow">
        <pc:chgData name="Jim Fleming" userId="161791bae1afb603" providerId="LiveId" clId="{13C3B604-77E2-1C4D-B6D8-0D106C61FB72}" dt="2024-11-09T15:53:03.606" v="576" actId="20578"/>
        <pc:sldMkLst>
          <pc:docMk/>
          <pc:sldMk cId="1373694091" sldId="727"/>
        </pc:sldMkLst>
      </pc:sldChg>
      <pc:sldChg chg="del">
        <pc:chgData name="Jim Fleming" userId="161791bae1afb603" providerId="LiveId" clId="{13C3B604-77E2-1C4D-B6D8-0D106C61FB72}" dt="2024-11-09T00:30:08.514" v="17" actId="2696"/>
        <pc:sldMkLst>
          <pc:docMk/>
          <pc:sldMk cId="3571617272" sldId="727"/>
        </pc:sldMkLst>
      </pc:sldChg>
      <pc:sldChg chg="add">
        <pc:chgData name="Jim Fleming" userId="161791bae1afb603" providerId="LiveId" clId="{13C3B604-77E2-1C4D-B6D8-0D106C61FB72}" dt="2024-11-09T15:11:29.322" v="109" actId="2890"/>
        <pc:sldMkLst>
          <pc:docMk/>
          <pc:sldMk cId="4257291309" sldId="728"/>
        </pc:sldMkLst>
      </pc:sldChg>
      <pc:sldChg chg="add">
        <pc:chgData name="Jim Fleming" userId="161791bae1afb603" providerId="LiveId" clId="{13C3B604-77E2-1C4D-B6D8-0D106C61FB72}" dt="2024-11-09T15:12:01.268" v="115" actId="2890"/>
        <pc:sldMkLst>
          <pc:docMk/>
          <pc:sldMk cId="2078864227" sldId="729"/>
        </pc:sldMkLst>
      </pc:sldChg>
      <pc:sldChg chg="add del">
        <pc:chgData name="Jim Fleming" userId="161791bae1afb603" providerId="LiveId" clId="{13C3B604-77E2-1C4D-B6D8-0D106C61FB72}" dt="2024-11-09T15:12:08.539" v="118" actId="2696"/>
        <pc:sldMkLst>
          <pc:docMk/>
          <pc:sldMk cId="262941874" sldId="730"/>
        </pc:sldMkLst>
      </pc:sldChg>
      <pc:sldChg chg="modSp add mod ord">
        <pc:chgData name="Jim Fleming" userId="161791bae1afb603" providerId="LiveId" clId="{13C3B604-77E2-1C4D-B6D8-0D106C61FB72}" dt="2024-11-09T15:47:53.492" v="558" actId="20578"/>
        <pc:sldMkLst>
          <pc:docMk/>
          <pc:sldMk cId="2474574291" sldId="730"/>
        </pc:sldMkLst>
      </pc:sldChg>
      <pc:sldChg chg="modSp add mod ord modAnim">
        <pc:chgData name="Jim Fleming" userId="161791bae1afb603" providerId="LiveId" clId="{13C3B604-77E2-1C4D-B6D8-0D106C61FB72}" dt="2024-11-09T15:54:36.390" v="577" actId="20578"/>
        <pc:sldMkLst>
          <pc:docMk/>
          <pc:sldMk cId="137989349" sldId="731"/>
        </pc:sldMkLst>
      </pc:sldChg>
      <pc:sldChg chg="modSp add mod ord">
        <pc:chgData name="Jim Fleming" userId="161791bae1afb603" providerId="LiveId" clId="{13C3B604-77E2-1C4D-B6D8-0D106C61FB72}" dt="2024-11-09T15:54:36.390" v="577" actId="20578"/>
        <pc:sldMkLst>
          <pc:docMk/>
          <pc:sldMk cId="554164746" sldId="732"/>
        </pc:sldMkLst>
      </pc:sldChg>
      <pc:sldChg chg="modSp add mod ord">
        <pc:chgData name="Jim Fleming" userId="161791bae1afb603" providerId="LiveId" clId="{13C3B604-77E2-1C4D-B6D8-0D106C61FB72}" dt="2024-11-09T15:54:36.390" v="577" actId="20578"/>
        <pc:sldMkLst>
          <pc:docMk/>
          <pc:sldMk cId="1238459521" sldId="733"/>
        </pc:sldMkLst>
      </pc:sldChg>
      <pc:sldChg chg="modSp add mod ord">
        <pc:chgData name="Jim Fleming" userId="161791bae1afb603" providerId="LiveId" clId="{13C3B604-77E2-1C4D-B6D8-0D106C61FB72}" dt="2024-11-09T15:52:50.898" v="574" actId="20578"/>
        <pc:sldMkLst>
          <pc:docMk/>
          <pc:sldMk cId="450558310" sldId="734"/>
        </pc:sldMkLst>
      </pc:sldChg>
      <pc:sldChg chg="modSp add mod ord">
        <pc:chgData name="Jim Fleming" userId="161791bae1afb603" providerId="LiveId" clId="{13C3B604-77E2-1C4D-B6D8-0D106C61FB72}" dt="2024-11-09T15:52:50.898" v="574" actId="20578"/>
        <pc:sldMkLst>
          <pc:docMk/>
          <pc:sldMk cId="2478253703" sldId="735"/>
        </pc:sldMkLst>
      </pc:sldChg>
      <pc:sldChg chg="add ord">
        <pc:chgData name="Jim Fleming" userId="161791bae1afb603" providerId="LiveId" clId="{13C3B604-77E2-1C4D-B6D8-0D106C61FB72}" dt="2024-11-09T15:51:53.182" v="561" actId="20578"/>
        <pc:sldMkLst>
          <pc:docMk/>
          <pc:sldMk cId="3154670379" sldId="736"/>
        </pc:sldMkLst>
      </pc:sldChg>
      <pc:sldChg chg="add ord">
        <pc:chgData name="Jim Fleming" userId="161791bae1afb603" providerId="LiveId" clId="{13C3B604-77E2-1C4D-B6D8-0D106C61FB72}" dt="2024-11-09T15:51:58.223" v="563" actId="20578"/>
        <pc:sldMkLst>
          <pc:docMk/>
          <pc:sldMk cId="1534516976" sldId="737"/>
        </pc:sldMkLst>
      </pc:sldChg>
      <pc:sldChg chg="add ord">
        <pc:chgData name="Jim Fleming" userId="161791bae1afb603" providerId="LiveId" clId="{13C3B604-77E2-1C4D-B6D8-0D106C61FB72}" dt="2024-11-09T15:52:14.685" v="567" actId="20578"/>
        <pc:sldMkLst>
          <pc:docMk/>
          <pc:sldMk cId="2088553197" sldId="738"/>
        </pc:sldMkLst>
      </pc:sldChg>
      <pc:sldChg chg="add ord">
        <pc:chgData name="Jim Fleming" userId="161791bae1afb603" providerId="LiveId" clId="{13C3B604-77E2-1C4D-B6D8-0D106C61FB72}" dt="2024-11-09T15:52:17.670" v="568" actId="20578"/>
        <pc:sldMkLst>
          <pc:docMk/>
          <pc:sldMk cId="3686724532" sldId="739"/>
        </pc:sldMkLst>
      </pc:sldChg>
      <pc:sldChg chg="add ord replId">
        <pc:chgData name="Jim Fleming" userId="161791bae1afb603" providerId="LiveId" clId="{13C3B604-77E2-1C4D-B6D8-0D106C61FB72}" dt="2024-11-09T15:52:07" v="566" actId="20578"/>
        <pc:sldMkLst>
          <pc:docMk/>
          <pc:sldMk cId="3393890410" sldId="740"/>
        </pc:sldMkLst>
      </pc:sldChg>
      <pc:sldChg chg="add ord">
        <pc:chgData name="Jim Fleming" userId="161791bae1afb603" providerId="LiveId" clId="{13C3B604-77E2-1C4D-B6D8-0D106C61FB72}" dt="2024-11-09T15:54:36.390" v="577" actId="20578"/>
        <pc:sldMkLst>
          <pc:docMk/>
          <pc:sldMk cId="3079311263" sldId="741"/>
        </pc:sldMkLst>
      </pc:sldChg>
      <pc:sldChg chg="add del ord">
        <pc:chgData name="Jim Fleming" userId="161791bae1afb603" providerId="LiveId" clId="{13C3B604-77E2-1C4D-B6D8-0D106C61FB72}" dt="2024-11-09T15:55:13.408" v="578" actId="2696"/>
        <pc:sldMkLst>
          <pc:docMk/>
          <pc:sldMk cId="3975786322" sldId="742"/>
        </pc:sldMkLst>
      </pc:sldChg>
    </pc:docChg>
  </pc:docChgLst>
  <pc:docChgLst>
    <pc:chgData name="Jim Fleming" userId="161791bae1afb603" providerId="LiveId" clId="{83F492FC-31BB-2E47-B019-2BF70B9743A8}"/>
    <pc:docChg chg="undo custSel addSld delSld modSld sldOrd">
      <pc:chgData name="Jim Fleming" userId="161791bae1afb603" providerId="LiveId" clId="{83F492FC-31BB-2E47-B019-2BF70B9743A8}" dt="2024-07-20T15:43:22.106" v="60" actId="6549"/>
      <pc:docMkLst>
        <pc:docMk/>
      </pc:docMkLst>
      <pc:sldChg chg="modSp mod">
        <pc:chgData name="Jim Fleming" userId="161791bae1afb603" providerId="LiveId" clId="{83F492FC-31BB-2E47-B019-2BF70B9743A8}" dt="2024-07-20T15:43:15.640" v="59" actId="20577"/>
        <pc:sldMkLst>
          <pc:docMk/>
          <pc:sldMk cId="189513369" sldId="583"/>
        </pc:sldMkLst>
      </pc:sldChg>
      <pc:sldChg chg="modSp mod">
        <pc:chgData name="Jim Fleming" userId="161791bae1afb603" providerId="LiveId" clId="{83F492FC-31BB-2E47-B019-2BF70B9743A8}" dt="2024-07-20T15:41:04.228" v="5" actId="20577"/>
        <pc:sldMkLst>
          <pc:docMk/>
          <pc:sldMk cId="384459236" sldId="666"/>
        </pc:sldMkLst>
      </pc:sldChg>
      <pc:sldChg chg="del">
        <pc:chgData name="Jim Fleming" userId="161791bae1afb603" providerId="LiveId" clId="{83F492FC-31BB-2E47-B019-2BF70B9743A8}" dt="2024-07-20T15:42:04.687" v="33" actId="2696"/>
        <pc:sldMkLst>
          <pc:docMk/>
          <pc:sldMk cId="2479057512" sldId="680"/>
        </pc:sldMkLst>
      </pc:sldChg>
      <pc:sldChg chg="del">
        <pc:chgData name="Jim Fleming" userId="161791bae1afb603" providerId="LiveId" clId="{83F492FC-31BB-2E47-B019-2BF70B9743A8}" dt="2024-07-20T15:42:05.081" v="34" actId="2696"/>
        <pc:sldMkLst>
          <pc:docMk/>
          <pc:sldMk cId="3079934997" sldId="681"/>
        </pc:sldMkLst>
      </pc:sldChg>
      <pc:sldChg chg="del">
        <pc:chgData name="Jim Fleming" userId="161791bae1afb603" providerId="LiveId" clId="{83F492FC-31BB-2E47-B019-2BF70B9743A8}" dt="2024-07-20T15:42:06.323" v="36" actId="2696"/>
        <pc:sldMkLst>
          <pc:docMk/>
          <pc:sldMk cId="2527284404" sldId="682"/>
        </pc:sldMkLst>
      </pc:sldChg>
      <pc:sldChg chg="del">
        <pc:chgData name="Jim Fleming" userId="161791bae1afb603" providerId="LiveId" clId="{83F492FC-31BB-2E47-B019-2BF70B9743A8}" dt="2024-07-20T15:42:06.937" v="37" actId="2696"/>
        <pc:sldMkLst>
          <pc:docMk/>
          <pc:sldMk cId="1873440147" sldId="683"/>
        </pc:sldMkLst>
      </pc:sldChg>
      <pc:sldChg chg="del">
        <pc:chgData name="Jim Fleming" userId="161791bae1afb603" providerId="LiveId" clId="{83F492FC-31BB-2E47-B019-2BF70B9743A8}" dt="2024-07-20T15:42:05.886" v="35" actId="2696"/>
        <pc:sldMkLst>
          <pc:docMk/>
          <pc:sldMk cId="3027385624" sldId="684"/>
        </pc:sldMkLst>
      </pc:sldChg>
      <pc:sldChg chg="del">
        <pc:chgData name="Jim Fleming" userId="161791bae1afb603" providerId="LiveId" clId="{83F492FC-31BB-2E47-B019-2BF70B9743A8}" dt="2024-07-20T15:42:07.418" v="38" actId="2696"/>
        <pc:sldMkLst>
          <pc:docMk/>
          <pc:sldMk cId="3246882238" sldId="685"/>
        </pc:sldMkLst>
      </pc:sldChg>
      <pc:sldChg chg="del">
        <pc:chgData name="Jim Fleming" userId="161791bae1afb603" providerId="LiveId" clId="{83F492FC-31BB-2E47-B019-2BF70B9743A8}" dt="2024-07-20T15:42:07.920" v="39" actId="2696"/>
        <pc:sldMkLst>
          <pc:docMk/>
          <pc:sldMk cId="3410655889" sldId="686"/>
        </pc:sldMkLst>
      </pc:sldChg>
      <pc:sldChg chg="del">
        <pc:chgData name="Jim Fleming" userId="161791bae1afb603" providerId="LiveId" clId="{83F492FC-31BB-2E47-B019-2BF70B9743A8}" dt="2024-07-20T15:42:08.321" v="40" actId="2696"/>
        <pc:sldMkLst>
          <pc:docMk/>
          <pc:sldMk cId="182023848" sldId="687"/>
        </pc:sldMkLst>
      </pc:sldChg>
      <pc:sldChg chg="del">
        <pc:chgData name="Jim Fleming" userId="161791bae1afb603" providerId="LiveId" clId="{83F492FC-31BB-2E47-B019-2BF70B9743A8}" dt="2024-07-20T15:42:08.850" v="41" actId="2696"/>
        <pc:sldMkLst>
          <pc:docMk/>
          <pc:sldMk cId="3781735347" sldId="688"/>
        </pc:sldMkLst>
      </pc:sldChg>
      <pc:sldChg chg="del">
        <pc:chgData name="Jim Fleming" userId="161791bae1afb603" providerId="LiveId" clId="{83F492FC-31BB-2E47-B019-2BF70B9743A8}" dt="2024-07-20T15:42:10.016" v="42" actId="2696"/>
        <pc:sldMkLst>
          <pc:docMk/>
          <pc:sldMk cId="1573634969" sldId="689"/>
        </pc:sldMkLst>
      </pc:sldChg>
      <pc:sldChg chg="modSp add mod">
        <pc:chgData name="Jim Fleming" userId="161791bae1afb603" providerId="LiveId" clId="{83F492FC-31BB-2E47-B019-2BF70B9743A8}" dt="2024-07-20T15:43:22.106" v="60" actId="6549"/>
        <pc:sldMkLst>
          <pc:docMk/>
          <pc:sldMk cId="78131488" sldId="690"/>
        </pc:sldMkLst>
      </pc:sldChg>
      <pc:sldChg chg="add ord">
        <pc:chgData name="Jim Fleming" userId="161791bae1afb603" providerId="LiveId" clId="{83F492FC-31BB-2E47-B019-2BF70B9743A8}" dt="2024-07-20T15:42:14.928" v="44" actId="20578"/>
        <pc:sldMkLst>
          <pc:docMk/>
          <pc:sldMk cId="144010969" sldId="691"/>
        </pc:sldMkLst>
      </pc:sldChg>
    </pc:docChg>
  </pc:docChgLst>
  <pc:docChgLst>
    <pc:chgData name="Jim Fleming" userId="161791bae1afb603" providerId="LiveId" clId="{8A052D2C-ABDF-B149-96C7-C8C711A51E15}"/>
    <pc:docChg chg="undo custSel addSld delSld modSld sldOrd">
      <pc:chgData name="Jim Fleming" userId="161791bae1afb603" providerId="LiveId" clId="{8A052D2C-ABDF-B149-96C7-C8C711A51E15}" dt="2023-12-16T20:16:59.216" v="473" actId="20577"/>
      <pc:docMkLst>
        <pc:docMk/>
      </pc:docMkLst>
      <pc:sldChg chg="delSp modSp add mod delDesignElem">
        <pc:chgData name="Jim Fleming" userId="161791bae1afb603" providerId="LiveId" clId="{8A052D2C-ABDF-B149-96C7-C8C711A51E15}" dt="2023-12-16T20:11:58.558" v="463" actId="20577"/>
        <pc:sldMkLst>
          <pc:docMk/>
          <pc:sldMk cId="2752720607" sldId="558"/>
        </pc:sldMkLst>
      </pc:sldChg>
      <pc:sldChg chg="modSp mod">
        <pc:chgData name="Jim Fleming" userId="161791bae1afb603" providerId="LiveId" clId="{8A052D2C-ABDF-B149-96C7-C8C711A51E15}" dt="2023-12-16T18:03:31.569" v="39" actId="1076"/>
        <pc:sldMkLst>
          <pc:docMk/>
          <pc:sldMk cId="189513369" sldId="583"/>
        </pc:sldMkLst>
      </pc:sldChg>
      <pc:sldChg chg="modSp del mod">
        <pc:chgData name="Jim Fleming" userId="161791bae1afb603" providerId="LiveId" clId="{8A052D2C-ABDF-B149-96C7-C8C711A51E15}" dt="2023-12-16T19:27:50.872" v="335" actId="2696"/>
        <pc:sldMkLst>
          <pc:docMk/>
          <pc:sldMk cId="1168562675" sldId="631"/>
        </pc:sldMkLst>
      </pc:sldChg>
      <pc:sldChg chg="del">
        <pc:chgData name="Jim Fleming" userId="161791bae1afb603" providerId="LiveId" clId="{8A052D2C-ABDF-B149-96C7-C8C711A51E15}" dt="2023-12-16T18:02:35.388" v="26" actId="2696"/>
        <pc:sldMkLst>
          <pc:docMk/>
          <pc:sldMk cId="2834914427" sldId="632"/>
        </pc:sldMkLst>
      </pc:sldChg>
      <pc:sldChg chg="del">
        <pc:chgData name="Jim Fleming" userId="161791bae1afb603" providerId="LiveId" clId="{8A052D2C-ABDF-B149-96C7-C8C711A51E15}" dt="2023-12-16T18:01:46.557" v="15" actId="2696"/>
        <pc:sldMkLst>
          <pc:docMk/>
          <pc:sldMk cId="3396597235" sldId="634"/>
        </pc:sldMkLst>
      </pc:sldChg>
      <pc:sldChg chg="del">
        <pc:chgData name="Jim Fleming" userId="161791bae1afb603" providerId="LiveId" clId="{8A052D2C-ABDF-B149-96C7-C8C711A51E15}" dt="2023-12-16T18:01:41.834" v="12" actId="2696"/>
        <pc:sldMkLst>
          <pc:docMk/>
          <pc:sldMk cId="1135494223" sldId="635"/>
        </pc:sldMkLst>
      </pc:sldChg>
      <pc:sldChg chg="del">
        <pc:chgData name="Jim Fleming" userId="161791bae1afb603" providerId="LiveId" clId="{8A052D2C-ABDF-B149-96C7-C8C711A51E15}" dt="2023-12-16T18:01:42.749" v="13" actId="2696"/>
        <pc:sldMkLst>
          <pc:docMk/>
          <pc:sldMk cId="4070070019" sldId="636"/>
        </pc:sldMkLst>
      </pc:sldChg>
      <pc:sldChg chg="del">
        <pc:chgData name="Jim Fleming" userId="161791bae1afb603" providerId="LiveId" clId="{8A052D2C-ABDF-B149-96C7-C8C711A51E15}" dt="2023-12-16T18:01:43.615" v="14" actId="2696"/>
        <pc:sldMkLst>
          <pc:docMk/>
          <pc:sldMk cId="1513943954" sldId="637"/>
        </pc:sldMkLst>
      </pc:sldChg>
      <pc:sldChg chg="del">
        <pc:chgData name="Jim Fleming" userId="161791bae1afb603" providerId="LiveId" clId="{8A052D2C-ABDF-B149-96C7-C8C711A51E15}" dt="2023-12-16T18:02:37.293" v="27" actId="2696"/>
        <pc:sldMkLst>
          <pc:docMk/>
          <pc:sldMk cId="3823209500" sldId="638"/>
        </pc:sldMkLst>
      </pc:sldChg>
      <pc:sldChg chg="del">
        <pc:chgData name="Jim Fleming" userId="161791bae1afb603" providerId="LiveId" clId="{8A052D2C-ABDF-B149-96C7-C8C711A51E15}" dt="2023-12-16T18:02:25.717" v="25" actId="2696"/>
        <pc:sldMkLst>
          <pc:docMk/>
          <pc:sldMk cId="1987520512" sldId="639"/>
        </pc:sldMkLst>
      </pc:sldChg>
      <pc:sldChg chg="del">
        <pc:chgData name="Jim Fleming" userId="161791bae1afb603" providerId="LiveId" clId="{8A052D2C-ABDF-B149-96C7-C8C711A51E15}" dt="2023-12-16T18:01:39.874" v="10" actId="2696"/>
        <pc:sldMkLst>
          <pc:docMk/>
          <pc:sldMk cId="1089232977" sldId="640"/>
        </pc:sldMkLst>
      </pc:sldChg>
      <pc:sldChg chg="modSp add mod ord modShow">
        <pc:chgData name="Jim Fleming" userId="161791bae1afb603" providerId="LiveId" clId="{8A052D2C-ABDF-B149-96C7-C8C711A51E15}" dt="2023-12-16T18:02:20.862" v="24" actId="20577"/>
        <pc:sldMkLst>
          <pc:docMk/>
          <pc:sldMk cId="1092160196" sldId="640"/>
        </pc:sldMkLst>
      </pc:sldChg>
      <pc:sldChg chg="del">
        <pc:chgData name="Jim Fleming" userId="161791bae1afb603" providerId="LiveId" clId="{8A052D2C-ABDF-B149-96C7-C8C711A51E15}" dt="2023-12-16T18:01:40.885" v="11" actId="2696"/>
        <pc:sldMkLst>
          <pc:docMk/>
          <pc:sldMk cId="3849771638" sldId="641"/>
        </pc:sldMkLst>
      </pc:sldChg>
      <pc:sldChg chg="new del">
        <pc:chgData name="Jim Fleming" userId="161791bae1afb603" providerId="LiveId" clId="{8A052D2C-ABDF-B149-96C7-C8C711A51E15}" dt="2023-12-16T19:27:59.890" v="337" actId="2696"/>
        <pc:sldMkLst>
          <pc:docMk/>
          <pc:sldMk cId="4158043535" sldId="641"/>
        </pc:sldMkLst>
      </pc:sldChg>
      <pc:sldChg chg="add ord">
        <pc:chgData name="Jim Fleming" userId="161791bae1afb603" providerId="LiveId" clId="{8A052D2C-ABDF-B149-96C7-C8C711A51E15}" dt="2023-12-16T18:07:41.390" v="285" actId="20578"/>
        <pc:sldMkLst>
          <pc:docMk/>
          <pc:sldMk cId="386152843" sldId="642"/>
        </pc:sldMkLst>
      </pc:sldChg>
      <pc:sldChg chg="addSp modSp add mod ord">
        <pc:chgData name="Jim Fleming" userId="161791bae1afb603" providerId="LiveId" clId="{8A052D2C-ABDF-B149-96C7-C8C711A51E15}" dt="2023-12-16T20:00:58.060" v="427" actId="1076"/>
        <pc:sldMkLst>
          <pc:docMk/>
          <pc:sldMk cId="565834516" sldId="643"/>
        </pc:sldMkLst>
      </pc:sldChg>
      <pc:sldChg chg="add ord replId">
        <pc:chgData name="Jim Fleming" userId="161791bae1afb603" providerId="LiveId" clId="{8A052D2C-ABDF-B149-96C7-C8C711A51E15}" dt="2023-12-16T19:26:39.667" v="333" actId="20578"/>
        <pc:sldMkLst>
          <pc:docMk/>
          <pc:sldMk cId="2691846758" sldId="644"/>
        </pc:sldMkLst>
      </pc:sldChg>
      <pc:sldChg chg="add del">
        <pc:chgData name="Jim Fleming" userId="161791bae1afb603" providerId="LiveId" clId="{8A052D2C-ABDF-B149-96C7-C8C711A51E15}" dt="2023-12-16T19:27:51.816" v="336" actId="2696"/>
        <pc:sldMkLst>
          <pc:docMk/>
          <pc:sldMk cId="2912134806" sldId="645"/>
        </pc:sldMkLst>
      </pc:sldChg>
      <pc:sldChg chg="add ord replId">
        <pc:chgData name="Jim Fleming" userId="161791bae1afb603" providerId="LiveId" clId="{8A052D2C-ABDF-B149-96C7-C8C711A51E15}" dt="2023-12-16T19:26:37.371" v="332" actId="20578"/>
        <pc:sldMkLst>
          <pc:docMk/>
          <pc:sldMk cId="3740467430" sldId="646"/>
        </pc:sldMkLst>
      </pc:sldChg>
      <pc:sldChg chg="add ord replId">
        <pc:chgData name="Jim Fleming" userId="161791bae1afb603" providerId="LiveId" clId="{8A052D2C-ABDF-B149-96C7-C8C711A51E15}" dt="2023-12-16T18:07:43.658" v="286" actId="20578"/>
        <pc:sldMkLst>
          <pc:docMk/>
          <pc:sldMk cId="480990537" sldId="647"/>
        </pc:sldMkLst>
      </pc:sldChg>
      <pc:sldChg chg="add replId">
        <pc:chgData name="Jim Fleming" userId="161791bae1afb603" providerId="LiveId" clId="{8A052D2C-ABDF-B149-96C7-C8C711A51E15}" dt="2023-12-16T18:03:49.572" v="43" actId="2890"/>
        <pc:sldMkLst>
          <pc:docMk/>
          <pc:sldMk cId="111229696" sldId="648"/>
        </pc:sldMkLst>
      </pc:sldChg>
      <pc:sldChg chg="modSp add mod ord modShow">
        <pc:chgData name="Jim Fleming" userId="161791bae1afb603" providerId="LiveId" clId="{8A052D2C-ABDF-B149-96C7-C8C711A51E15}" dt="2023-12-16T18:06:26.701" v="196" actId="20577"/>
        <pc:sldMkLst>
          <pc:docMk/>
          <pc:sldMk cId="2999098062" sldId="649"/>
        </pc:sldMkLst>
      </pc:sldChg>
      <pc:sldChg chg="modSp add mod">
        <pc:chgData name="Jim Fleming" userId="161791bae1afb603" providerId="LiveId" clId="{8A052D2C-ABDF-B149-96C7-C8C711A51E15}" dt="2023-12-16T18:07:31.712" v="284" actId="20577"/>
        <pc:sldMkLst>
          <pc:docMk/>
          <pc:sldMk cId="597948794" sldId="650"/>
        </pc:sldMkLst>
      </pc:sldChg>
      <pc:sldChg chg="modSp add mod ord modShow">
        <pc:chgData name="Jim Fleming" userId="161791bae1afb603" providerId="LiveId" clId="{8A052D2C-ABDF-B149-96C7-C8C711A51E15}" dt="2023-12-16T19:18:49.495" v="292" actId="313"/>
        <pc:sldMkLst>
          <pc:docMk/>
          <pc:sldMk cId="93078901" sldId="651"/>
        </pc:sldMkLst>
      </pc:sldChg>
      <pc:sldChg chg="modSp add mod">
        <pc:chgData name="Jim Fleming" userId="161791bae1afb603" providerId="LiveId" clId="{8A052D2C-ABDF-B149-96C7-C8C711A51E15}" dt="2023-12-16T19:19:45.938" v="306" actId="20577"/>
        <pc:sldMkLst>
          <pc:docMk/>
          <pc:sldMk cId="1422873508" sldId="652"/>
        </pc:sldMkLst>
      </pc:sldChg>
      <pc:sldChg chg="modSp add mod">
        <pc:chgData name="Jim Fleming" userId="161791bae1afb603" providerId="LiveId" clId="{8A052D2C-ABDF-B149-96C7-C8C711A51E15}" dt="2023-12-16T19:19:56.792" v="311" actId="20577"/>
        <pc:sldMkLst>
          <pc:docMk/>
          <pc:sldMk cId="1666777897" sldId="653"/>
        </pc:sldMkLst>
      </pc:sldChg>
      <pc:sldChg chg="modSp add mod ord modShow">
        <pc:chgData name="Jim Fleming" userId="161791bae1afb603" providerId="LiveId" clId="{8A052D2C-ABDF-B149-96C7-C8C711A51E15}" dt="2023-12-16T19:26:33.387" v="331" actId="20578"/>
        <pc:sldMkLst>
          <pc:docMk/>
          <pc:sldMk cId="197750743" sldId="654"/>
        </pc:sldMkLst>
      </pc:sldChg>
      <pc:sldChg chg="add ord">
        <pc:chgData name="Jim Fleming" userId="161791bae1afb603" providerId="LiveId" clId="{8A052D2C-ABDF-B149-96C7-C8C711A51E15}" dt="2023-12-16T19:28:06.226" v="339" actId="20578"/>
        <pc:sldMkLst>
          <pc:docMk/>
          <pc:sldMk cId="3957163057" sldId="655"/>
        </pc:sldMkLst>
      </pc:sldChg>
      <pc:sldChg chg="modSp add mod ord modShow">
        <pc:chgData name="Jim Fleming" userId="161791bae1afb603" providerId="LiveId" clId="{8A052D2C-ABDF-B149-96C7-C8C711A51E15}" dt="2023-12-16T19:53:43.851" v="358" actId="20577"/>
        <pc:sldMkLst>
          <pc:docMk/>
          <pc:sldMk cId="3520391036" sldId="656"/>
        </pc:sldMkLst>
      </pc:sldChg>
      <pc:sldChg chg="add del">
        <pc:chgData name="Jim Fleming" userId="161791bae1afb603" providerId="LiveId" clId="{8A052D2C-ABDF-B149-96C7-C8C711A51E15}" dt="2023-12-16T19:53:18.400" v="347" actId="2696"/>
        <pc:sldMkLst>
          <pc:docMk/>
          <pc:sldMk cId="771359275" sldId="657"/>
        </pc:sldMkLst>
      </pc:sldChg>
      <pc:sldChg chg="modSp add mod">
        <pc:chgData name="Jim Fleming" userId="161791bae1afb603" providerId="LiveId" clId="{8A052D2C-ABDF-B149-96C7-C8C711A51E15}" dt="2023-12-16T19:53:49.397" v="359" actId="20577"/>
        <pc:sldMkLst>
          <pc:docMk/>
          <pc:sldMk cId="83043143" sldId="658"/>
        </pc:sldMkLst>
      </pc:sldChg>
      <pc:sldChg chg="add">
        <pc:chgData name="Jim Fleming" userId="161791bae1afb603" providerId="LiveId" clId="{8A052D2C-ABDF-B149-96C7-C8C711A51E15}" dt="2023-12-16T19:59:05.558" v="360" actId="2890"/>
        <pc:sldMkLst>
          <pc:docMk/>
          <pc:sldMk cId="986115001" sldId="659"/>
        </pc:sldMkLst>
      </pc:sldChg>
      <pc:sldChg chg="addSp modSp add mod">
        <pc:chgData name="Jim Fleming" userId="161791bae1afb603" providerId="LiveId" clId="{8A052D2C-ABDF-B149-96C7-C8C711A51E15}" dt="2023-12-16T20:01:43.401" v="440" actId="20577"/>
        <pc:sldMkLst>
          <pc:docMk/>
          <pc:sldMk cId="1346754096" sldId="660"/>
        </pc:sldMkLst>
      </pc:sldChg>
      <pc:sldChg chg="addSp modSp add mod">
        <pc:chgData name="Jim Fleming" userId="161791bae1afb603" providerId="LiveId" clId="{8A052D2C-ABDF-B149-96C7-C8C711A51E15}" dt="2023-12-16T20:03:43.719" v="447" actId="20577"/>
        <pc:sldMkLst>
          <pc:docMk/>
          <pc:sldMk cId="2605956977" sldId="661"/>
        </pc:sldMkLst>
      </pc:sldChg>
      <pc:sldChg chg="addSp delSp modSp add mod">
        <pc:chgData name="Jim Fleming" userId="161791bae1afb603" providerId="LiveId" clId="{8A052D2C-ABDF-B149-96C7-C8C711A51E15}" dt="2023-12-16T20:04:31.293" v="448"/>
        <pc:sldMkLst>
          <pc:docMk/>
          <pc:sldMk cId="1015853161" sldId="662"/>
        </pc:sldMkLst>
      </pc:sldChg>
      <pc:sldChg chg="modSp add mod">
        <pc:chgData name="Jim Fleming" userId="161791bae1afb603" providerId="LiveId" clId="{8A052D2C-ABDF-B149-96C7-C8C711A51E15}" dt="2023-12-16T20:12:03.506" v="466" actId="20577"/>
        <pc:sldMkLst>
          <pc:docMk/>
          <pc:sldMk cId="902938252" sldId="663"/>
        </pc:sldMkLst>
      </pc:sldChg>
      <pc:sldChg chg="modSp add mod ord modShow">
        <pc:chgData name="Jim Fleming" userId="161791bae1afb603" providerId="LiveId" clId="{8A052D2C-ABDF-B149-96C7-C8C711A51E15}" dt="2023-12-16T20:16:59.216" v="473" actId="20577"/>
        <pc:sldMkLst>
          <pc:docMk/>
          <pc:sldMk cId="2905059870" sldId="664"/>
        </pc:sldMkLst>
      </pc:sldChg>
    </pc:docChg>
  </pc:docChgLst>
  <pc:docChgLst>
    <pc:chgData name="Jim Fleming" userId="161791bae1afb603" providerId="LiveId" clId="{49D3FCA3-1F1B-8748-B9E5-DAC99CF0A7F6}"/>
    <pc:docChg chg="undo custSel addSld delSld modSld sldOrd">
      <pc:chgData name="Jim Fleming" userId="161791bae1afb603" providerId="LiveId" clId="{49D3FCA3-1F1B-8748-B9E5-DAC99CF0A7F6}" dt="2024-09-07T14:44:26.237" v="495"/>
      <pc:docMkLst>
        <pc:docMk/>
      </pc:docMkLst>
      <pc:sldChg chg="addSp delSp modSp add mod modAnim">
        <pc:chgData name="Jim Fleming" userId="161791bae1afb603" providerId="LiveId" clId="{49D3FCA3-1F1B-8748-B9E5-DAC99CF0A7F6}" dt="2024-09-07T14:44:26.237" v="495"/>
        <pc:sldMkLst>
          <pc:docMk/>
          <pc:sldMk cId="1321751761" sldId="491"/>
        </pc:sldMkLst>
      </pc:sldChg>
      <pc:sldChg chg="modSp mod">
        <pc:chgData name="Jim Fleming" userId="161791bae1afb603" providerId="LiveId" clId="{49D3FCA3-1F1B-8748-B9E5-DAC99CF0A7F6}" dt="2024-09-06T21:43:13.276" v="10" actId="6549"/>
        <pc:sldMkLst>
          <pc:docMk/>
          <pc:sldMk cId="384459236" sldId="666"/>
        </pc:sldMkLst>
      </pc:sldChg>
      <pc:sldChg chg="modSp mod ord">
        <pc:chgData name="Jim Fleming" userId="161791bae1afb603" providerId="LiveId" clId="{49D3FCA3-1F1B-8748-B9E5-DAC99CF0A7F6}" dt="2024-09-06T21:52:00.708" v="49" actId="20578"/>
        <pc:sldMkLst>
          <pc:docMk/>
          <pc:sldMk cId="1329755425" sldId="681"/>
        </pc:sldMkLst>
      </pc:sldChg>
      <pc:sldChg chg="del">
        <pc:chgData name="Jim Fleming" userId="161791bae1afb603" providerId="LiveId" clId="{49D3FCA3-1F1B-8748-B9E5-DAC99CF0A7F6}" dt="2024-09-07T13:33:26.629" v="155" actId="2696"/>
        <pc:sldMkLst>
          <pc:docMk/>
          <pc:sldMk cId="2098405941" sldId="683"/>
        </pc:sldMkLst>
      </pc:sldChg>
      <pc:sldChg chg="add del">
        <pc:chgData name="Jim Fleming" userId="161791bae1afb603" providerId="LiveId" clId="{49D3FCA3-1F1B-8748-B9E5-DAC99CF0A7F6}" dt="2024-09-07T13:33:18.665" v="151" actId="2696"/>
        <pc:sldMkLst>
          <pc:docMk/>
          <pc:sldMk cId="2185537649" sldId="685"/>
        </pc:sldMkLst>
      </pc:sldChg>
      <pc:sldChg chg="del">
        <pc:chgData name="Jim Fleming" userId="161791bae1afb603" providerId="LiveId" clId="{49D3FCA3-1F1B-8748-B9E5-DAC99CF0A7F6}" dt="2024-09-07T13:33:24.707" v="154" actId="2696"/>
        <pc:sldMkLst>
          <pc:docMk/>
          <pc:sldMk cId="2402149752" sldId="686"/>
        </pc:sldMkLst>
      </pc:sldChg>
      <pc:sldChg chg="del">
        <pc:chgData name="Jim Fleming" userId="161791bae1afb603" providerId="LiveId" clId="{49D3FCA3-1F1B-8748-B9E5-DAC99CF0A7F6}" dt="2024-09-06T21:44:31.135" v="36" actId="2696"/>
        <pc:sldMkLst>
          <pc:docMk/>
          <pc:sldMk cId="766711840" sldId="687"/>
        </pc:sldMkLst>
      </pc:sldChg>
      <pc:sldChg chg="del">
        <pc:chgData name="Jim Fleming" userId="161791bae1afb603" providerId="LiveId" clId="{49D3FCA3-1F1B-8748-B9E5-DAC99CF0A7F6}" dt="2024-09-06T21:44:29.798" v="35" actId="2696"/>
        <pc:sldMkLst>
          <pc:docMk/>
          <pc:sldMk cId="2474993172" sldId="689"/>
        </pc:sldMkLst>
      </pc:sldChg>
      <pc:sldChg chg="del">
        <pc:chgData name="Jim Fleming" userId="161791bae1afb603" providerId="LiveId" clId="{49D3FCA3-1F1B-8748-B9E5-DAC99CF0A7F6}" dt="2024-09-06T21:44:33.958" v="38" actId="2696"/>
        <pc:sldMkLst>
          <pc:docMk/>
          <pc:sldMk cId="104480876" sldId="693"/>
        </pc:sldMkLst>
      </pc:sldChg>
      <pc:sldChg chg="del">
        <pc:chgData name="Jim Fleming" userId="161791bae1afb603" providerId="LiveId" clId="{49D3FCA3-1F1B-8748-B9E5-DAC99CF0A7F6}" dt="2024-09-06T21:43:19.614" v="11" actId="2696"/>
        <pc:sldMkLst>
          <pc:docMk/>
          <pc:sldMk cId="1994574996" sldId="695"/>
        </pc:sldMkLst>
      </pc:sldChg>
      <pc:sldChg chg="del">
        <pc:chgData name="Jim Fleming" userId="161791bae1afb603" providerId="LiveId" clId="{49D3FCA3-1F1B-8748-B9E5-DAC99CF0A7F6}" dt="2024-09-07T13:33:20.942" v="152" actId="2696"/>
        <pc:sldMkLst>
          <pc:docMk/>
          <pc:sldMk cId="4205224577" sldId="696"/>
        </pc:sldMkLst>
      </pc:sldChg>
      <pc:sldChg chg="del">
        <pc:chgData name="Jim Fleming" userId="161791bae1afb603" providerId="LiveId" clId="{49D3FCA3-1F1B-8748-B9E5-DAC99CF0A7F6}" dt="2024-09-06T21:44:24.267" v="32" actId="2696"/>
        <pc:sldMkLst>
          <pc:docMk/>
          <pc:sldMk cId="4098971549" sldId="697"/>
        </pc:sldMkLst>
      </pc:sldChg>
      <pc:sldChg chg="del">
        <pc:chgData name="Jim Fleming" userId="161791bae1afb603" providerId="LiveId" clId="{49D3FCA3-1F1B-8748-B9E5-DAC99CF0A7F6}" dt="2024-09-07T13:33:23.132" v="153" actId="2696"/>
        <pc:sldMkLst>
          <pc:docMk/>
          <pc:sldMk cId="1565996865" sldId="698"/>
        </pc:sldMkLst>
      </pc:sldChg>
      <pc:sldChg chg="modSp del mod ord">
        <pc:chgData name="Jim Fleming" userId="161791bae1afb603" providerId="LiveId" clId="{49D3FCA3-1F1B-8748-B9E5-DAC99CF0A7F6}" dt="2024-09-07T14:36:23.039" v="453" actId="2696"/>
        <pc:sldMkLst>
          <pc:docMk/>
          <pc:sldMk cId="731864312" sldId="699"/>
        </pc:sldMkLst>
      </pc:sldChg>
      <pc:sldChg chg="del">
        <pc:chgData name="Jim Fleming" userId="161791bae1afb603" providerId="LiveId" clId="{49D3FCA3-1F1B-8748-B9E5-DAC99CF0A7F6}" dt="2024-09-07T13:33:27.774" v="156" actId="2696"/>
        <pc:sldMkLst>
          <pc:docMk/>
          <pc:sldMk cId="3848641512" sldId="700"/>
        </pc:sldMkLst>
      </pc:sldChg>
      <pc:sldChg chg="modSp mod ord">
        <pc:chgData name="Jim Fleming" userId="161791bae1afb603" providerId="LiveId" clId="{49D3FCA3-1F1B-8748-B9E5-DAC99CF0A7F6}" dt="2024-09-07T14:22:16.530" v="422" actId="20578"/>
        <pc:sldMkLst>
          <pc:docMk/>
          <pc:sldMk cId="416027302" sldId="701"/>
        </pc:sldMkLst>
      </pc:sldChg>
      <pc:sldChg chg="del">
        <pc:chgData name="Jim Fleming" userId="161791bae1afb603" providerId="LiveId" clId="{49D3FCA3-1F1B-8748-B9E5-DAC99CF0A7F6}" dt="2024-09-06T21:44:33.172" v="37" actId="2696"/>
        <pc:sldMkLst>
          <pc:docMk/>
          <pc:sldMk cId="582988402" sldId="702"/>
        </pc:sldMkLst>
      </pc:sldChg>
      <pc:sldChg chg="modSp mod ord">
        <pc:chgData name="Jim Fleming" userId="161791bae1afb603" providerId="LiveId" clId="{49D3FCA3-1F1B-8748-B9E5-DAC99CF0A7F6}" dt="2024-09-07T14:21:05.227" v="421" actId="20578"/>
        <pc:sldMkLst>
          <pc:docMk/>
          <pc:sldMk cId="1955576728" sldId="703"/>
        </pc:sldMkLst>
      </pc:sldChg>
      <pc:sldChg chg="del">
        <pc:chgData name="Jim Fleming" userId="161791bae1afb603" providerId="LiveId" clId="{49D3FCA3-1F1B-8748-B9E5-DAC99CF0A7F6}" dt="2024-09-06T21:44:35.963" v="39" actId="2696"/>
        <pc:sldMkLst>
          <pc:docMk/>
          <pc:sldMk cId="2820433360" sldId="704"/>
        </pc:sldMkLst>
      </pc:sldChg>
      <pc:sldChg chg="modSp add mod ord">
        <pc:chgData name="Jim Fleming" userId="161791bae1afb603" providerId="LiveId" clId="{49D3FCA3-1F1B-8748-B9E5-DAC99CF0A7F6}" dt="2024-09-07T14:24:01.224" v="425" actId="20578"/>
        <pc:sldMkLst>
          <pc:docMk/>
          <pc:sldMk cId="4221127941" sldId="704"/>
        </pc:sldMkLst>
      </pc:sldChg>
      <pc:sldChg chg="del">
        <pc:chgData name="Jim Fleming" userId="161791bae1afb603" providerId="LiveId" clId="{49D3FCA3-1F1B-8748-B9E5-DAC99CF0A7F6}" dt="2024-09-06T21:44:12.420" v="28" actId="2696"/>
        <pc:sldMkLst>
          <pc:docMk/>
          <pc:sldMk cId="3435805457" sldId="705"/>
        </pc:sldMkLst>
      </pc:sldChg>
      <pc:sldChg chg="addSp delSp modSp add mod ord">
        <pc:chgData name="Jim Fleming" userId="161791bae1afb603" providerId="LiveId" clId="{49D3FCA3-1F1B-8748-B9E5-DAC99CF0A7F6}" dt="2024-09-07T14:24:29.616" v="428" actId="20578"/>
        <pc:sldMkLst>
          <pc:docMk/>
          <pc:sldMk cId="4272980844" sldId="705"/>
        </pc:sldMkLst>
      </pc:sldChg>
      <pc:sldChg chg="del">
        <pc:chgData name="Jim Fleming" userId="161791bae1afb603" providerId="LiveId" clId="{49D3FCA3-1F1B-8748-B9E5-DAC99CF0A7F6}" dt="2024-09-06T21:44:17.885" v="29" actId="2696"/>
        <pc:sldMkLst>
          <pc:docMk/>
          <pc:sldMk cId="3538433634" sldId="706"/>
        </pc:sldMkLst>
      </pc:sldChg>
      <pc:sldChg chg="addSp modSp add mod ord modAnim chgLayout">
        <pc:chgData name="Jim Fleming" userId="161791bae1afb603" providerId="LiveId" clId="{49D3FCA3-1F1B-8748-B9E5-DAC99CF0A7F6}" dt="2024-09-07T14:09:12.331" v="379" actId="6549"/>
        <pc:sldMkLst>
          <pc:docMk/>
          <pc:sldMk cId="3654452116" sldId="706"/>
        </pc:sldMkLst>
      </pc:sldChg>
      <pc:sldChg chg="add ord modAnim">
        <pc:chgData name="Jim Fleming" userId="161791bae1afb603" providerId="LiveId" clId="{49D3FCA3-1F1B-8748-B9E5-DAC99CF0A7F6}" dt="2024-09-07T14:09:28.187" v="383"/>
        <pc:sldMkLst>
          <pc:docMk/>
          <pc:sldMk cId="12740938" sldId="707"/>
        </pc:sldMkLst>
      </pc:sldChg>
      <pc:sldChg chg="del">
        <pc:chgData name="Jim Fleming" userId="161791bae1afb603" providerId="LiveId" clId="{49D3FCA3-1F1B-8748-B9E5-DAC99CF0A7F6}" dt="2024-09-06T21:44:21.155" v="30" actId="2696"/>
        <pc:sldMkLst>
          <pc:docMk/>
          <pc:sldMk cId="4162580471" sldId="707"/>
        </pc:sldMkLst>
      </pc:sldChg>
      <pc:sldChg chg="del">
        <pc:chgData name="Jim Fleming" userId="161791bae1afb603" providerId="LiveId" clId="{49D3FCA3-1F1B-8748-B9E5-DAC99CF0A7F6}" dt="2024-09-06T21:44:21.970" v="31" actId="2696"/>
        <pc:sldMkLst>
          <pc:docMk/>
          <pc:sldMk cId="312951165" sldId="708"/>
        </pc:sldMkLst>
      </pc:sldChg>
      <pc:sldChg chg="add ord">
        <pc:chgData name="Jim Fleming" userId="161791bae1afb603" providerId="LiveId" clId="{49D3FCA3-1F1B-8748-B9E5-DAC99CF0A7F6}" dt="2024-09-07T14:10:38.652" v="385" actId="20578"/>
        <pc:sldMkLst>
          <pc:docMk/>
          <pc:sldMk cId="2521693306" sldId="708"/>
        </pc:sldMkLst>
      </pc:sldChg>
      <pc:sldChg chg="modSp add mod ord">
        <pc:chgData name="Jim Fleming" userId="161791bae1afb603" providerId="LiveId" clId="{49D3FCA3-1F1B-8748-B9E5-DAC99CF0A7F6}" dt="2024-09-07T14:18:26.618" v="389" actId="207"/>
        <pc:sldMkLst>
          <pc:docMk/>
          <pc:sldMk cId="1411326122" sldId="709"/>
        </pc:sldMkLst>
      </pc:sldChg>
      <pc:sldChg chg="del">
        <pc:chgData name="Jim Fleming" userId="161791bae1afb603" providerId="LiveId" clId="{49D3FCA3-1F1B-8748-B9E5-DAC99CF0A7F6}" dt="2024-09-06T21:44:26.396" v="33" actId="2696"/>
        <pc:sldMkLst>
          <pc:docMk/>
          <pc:sldMk cId="3243147735" sldId="709"/>
        </pc:sldMkLst>
      </pc:sldChg>
      <pc:sldChg chg="add ord">
        <pc:chgData name="Jim Fleming" userId="161791bae1afb603" providerId="LiveId" clId="{49D3FCA3-1F1B-8748-B9E5-DAC99CF0A7F6}" dt="2024-09-07T14:22:58.128" v="424" actId="20578"/>
        <pc:sldMkLst>
          <pc:docMk/>
          <pc:sldMk cId="2373660825" sldId="710"/>
        </pc:sldMkLst>
      </pc:sldChg>
      <pc:sldChg chg="del">
        <pc:chgData name="Jim Fleming" userId="161791bae1afb603" providerId="LiveId" clId="{49D3FCA3-1F1B-8748-B9E5-DAC99CF0A7F6}" dt="2024-09-06T21:44:27.573" v="34" actId="2696"/>
        <pc:sldMkLst>
          <pc:docMk/>
          <pc:sldMk cId="2882528206" sldId="710"/>
        </pc:sldMkLst>
      </pc:sldChg>
      <pc:sldChg chg="add ord">
        <pc:chgData name="Jim Fleming" userId="161791bae1afb603" providerId="LiveId" clId="{49D3FCA3-1F1B-8748-B9E5-DAC99CF0A7F6}" dt="2024-09-07T14:24:05.336" v="427" actId="20578"/>
        <pc:sldMkLst>
          <pc:docMk/>
          <pc:sldMk cId="4069148607" sldId="711"/>
        </pc:sldMkLst>
      </pc:sldChg>
      <pc:sldChg chg="del">
        <pc:chgData name="Jim Fleming" userId="161791bae1afb603" providerId="LiveId" clId="{49D3FCA3-1F1B-8748-B9E5-DAC99CF0A7F6}" dt="2024-09-06T21:44:37.363" v="40" actId="2696"/>
        <pc:sldMkLst>
          <pc:docMk/>
          <pc:sldMk cId="4266667613" sldId="711"/>
        </pc:sldMkLst>
      </pc:sldChg>
      <pc:sldChg chg="add ord">
        <pc:chgData name="Jim Fleming" userId="161791bae1afb603" providerId="LiveId" clId="{49D3FCA3-1F1B-8748-B9E5-DAC99CF0A7F6}" dt="2024-09-07T14:24:33.592" v="430" actId="20578"/>
        <pc:sldMkLst>
          <pc:docMk/>
          <pc:sldMk cId="666560586" sldId="712"/>
        </pc:sldMkLst>
      </pc:sldChg>
      <pc:sldChg chg="addSp delSp modSp add mod">
        <pc:chgData name="Jim Fleming" userId="161791bae1afb603" providerId="LiveId" clId="{49D3FCA3-1F1B-8748-B9E5-DAC99CF0A7F6}" dt="2024-09-07T14:36:11.650" v="452" actId="478"/>
        <pc:sldMkLst>
          <pc:docMk/>
          <pc:sldMk cId="1265534357" sldId="713"/>
        </pc:sldMkLst>
      </pc:sldChg>
      <pc:sldChg chg="add del">
        <pc:chgData name="Jim Fleming" userId="161791bae1afb603" providerId="LiveId" clId="{49D3FCA3-1F1B-8748-B9E5-DAC99CF0A7F6}" dt="2024-09-07T14:36:24.412" v="454" actId="2696"/>
        <pc:sldMkLst>
          <pc:docMk/>
          <pc:sldMk cId="473468595" sldId="714"/>
        </pc:sldMkLst>
      </pc:sldChg>
      <pc:sldChg chg="add ord">
        <pc:chgData name="Jim Fleming" userId="161791bae1afb603" providerId="LiveId" clId="{49D3FCA3-1F1B-8748-B9E5-DAC99CF0A7F6}" dt="2024-09-07T14:41:43.702" v="456" actId="20578"/>
        <pc:sldMkLst>
          <pc:docMk/>
          <pc:sldMk cId="2731928818" sldId="714"/>
        </pc:sldMkLst>
      </pc:sldChg>
    </pc:docChg>
  </pc:docChgLst>
  <pc:docChgLst>
    <pc:chgData name="Jim Fleming" userId="161791bae1afb603" providerId="LiveId" clId="{6954FD47-9D52-264D-86E3-E2E601CB989E}"/>
    <pc:docChg chg="undo custSel addSld delSld modSld sldOrd">
      <pc:chgData name="Jim Fleming" userId="161791bae1afb603" providerId="LiveId" clId="{6954FD47-9D52-264D-86E3-E2E601CB989E}" dt="2024-09-28T16:15:15.557" v="567"/>
      <pc:docMkLst>
        <pc:docMk/>
      </pc:docMkLst>
      <pc:sldChg chg="ord">
        <pc:chgData name="Jim Fleming" userId="161791bae1afb603" providerId="LiveId" clId="{6954FD47-9D52-264D-86E3-E2E601CB989E}" dt="2024-09-28T14:52:49.763" v="26" actId="20578"/>
        <pc:sldMkLst>
          <pc:docMk/>
          <pc:sldMk cId="1424495844" sldId="556"/>
        </pc:sldMkLst>
      </pc:sldChg>
      <pc:sldChg chg="modSp mod">
        <pc:chgData name="Jim Fleming" userId="161791bae1afb603" providerId="LiveId" clId="{6954FD47-9D52-264D-86E3-E2E601CB989E}" dt="2024-09-28T14:52:40.057" v="22" actId="14100"/>
        <pc:sldMkLst>
          <pc:docMk/>
          <pc:sldMk cId="1329755425" sldId="681"/>
        </pc:sldMkLst>
      </pc:sldChg>
      <pc:sldChg chg="del">
        <pc:chgData name="Jim Fleming" userId="161791bae1afb603" providerId="LiveId" clId="{6954FD47-9D52-264D-86E3-E2E601CB989E}" dt="2024-09-28T16:11:57.992" v="542" actId="2696"/>
        <pc:sldMkLst>
          <pc:docMk/>
          <pc:sldMk cId="1565996865" sldId="698"/>
        </pc:sldMkLst>
      </pc:sldChg>
      <pc:sldChg chg="addSp delSp modSp mod">
        <pc:chgData name="Jim Fleming" userId="161791bae1afb603" providerId="LiveId" clId="{6954FD47-9D52-264D-86E3-E2E601CB989E}" dt="2024-09-28T15:42:10.098" v="534" actId="6549"/>
        <pc:sldMkLst>
          <pc:docMk/>
          <pc:sldMk cId="4221127941" sldId="704"/>
        </pc:sldMkLst>
      </pc:sldChg>
      <pc:sldChg chg="del">
        <pc:chgData name="Jim Fleming" userId="161791bae1afb603" providerId="LiveId" clId="{6954FD47-9D52-264D-86E3-E2E601CB989E}" dt="2024-09-28T14:52:06.862" v="4" actId="2696"/>
        <pc:sldMkLst>
          <pc:docMk/>
          <pc:sldMk cId="1720901499" sldId="719"/>
        </pc:sldMkLst>
      </pc:sldChg>
      <pc:sldChg chg="del">
        <pc:chgData name="Jim Fleming" userId="161791bae1afb603" providerId="LiveId" clId="{6954FD47-9D52-264D-86E3-E2E601CB989E}" dt="2024-09-28T16:11:56.704" v="540" actId="2696"/>
        <pc:sldMkLst>
          <pc:docMk/>
          <pc:sldMk cId="880406374" sldId="725"/>
        </pc:sldMkLst>
      </pc:sldChg>
      <pc:sldChg chg="del">
        <pc:chgData name="Jim Fleming" userId="161791bae1afb603" providerId="LiveId" clId="{6954FD47-9D52-264D-86E3-E2E601CB989E}" dt="2024-09-28T14:52:07.194" v="5" actId="2696"/>
        <pc:sldMkLst>
          <pc:docMk/>
          <pc:sldMk cId="2237405120" sldId="726"/>
        </pc:sldMkLst>
      </pc:sldChg>
      <pc:sldChg chg="del">
        <pc:chgData name="Jim Fleming" userId="161791bae1afb603" providerId="LiveId" clId="{6954FD47-9D52-264D-86E3-E2E601CB989E}" dt="2024-09-28T14:52:07.610" v="6" actId="2696"/>
        <pc:sldMkLst>
          <pc:docMk/>
          <pc:sldMk cId="607278140" sldId="727"/>
        </pc:sldMkLst>
      </pc:sldChg>
      <pc:sldChg chg="del">
        <pc:chgData name="Jim Fleming" userId="161791bae1afb603" providerId="LiveId" clId="{6954FD47-9D52-264D-86E3-E2E601CB989E}" dt="2024-09-28T14:52:09.701" v="7" actId="2696"/>
        <pc:sldMkLst>
          <pc:docMk/>
          <pc:sldMk cId="1820662289" sldId="728"/>
        </pc:sldMkLst>
      </pc:sldChg>
      <pc:sldChg chg="del">
        <pc:chgData name="Jim Fleming" userId="161791bae1afb603" providerId="LiveId" clId="{6954FD47-9D52-264D-86E3-E2E601CB989E}" dt="2024-09-28T14:52:43.803" v="23" actId="2696"/>
        <pc:sldMkLst>
          <pc:docMk/>
          <pc:sldMk cId="544739144" sldId="729"/>
        </pc:sldMkLst>
      </pc:sldChg>
      <pc:sldChg chg="del">
        <pc:chgData name="Jim Fleming" userId="161791bae1afb603" providerId="LiveId" clId="{6954FD47-9D52-264D-86E3-E2E601CB989E}" dt="2024-09-28T14:52:45.635" v="25" actId="2696"/>
        <pc:sldMkLst>
          <pc:docMk/>
          <pc:sldMk cId="3009108924" sldId="731"/>
        </pc:sldMkLst>
      </pc:sldChg>
      <pc:sldChg chg="del">
        <pc:chgData name="Jim Fleming" userId="161791bae1afb603" providerId="LiveId" clId="{6954FD47-9D52-264D-86E3-E2E601CB989E}" dt="2024-09-28T14:52:54.422" v="29" actId="2696"/>
        <pc:sldMkLst>
          <pc:docMk/>
          <pc:sldMk cId="1972969149" sldId="732"/>
        </pc:sldMkLst>
      </pc:sldChg>
      <pc:sldChg chg="del">
        <pc:chgData name="Jim Fleming" userId="161791bae1afb603" providerId="LiveId" clId="{6954FD47-9D52-264D-86E3-E2E601CB989E}" dt="2024-09-28T14:52:51.660" v="27" actId="2696"/>
        <pc:sldMkLst>
          <pc:docMk/>
          <pc:sldMk cId="4199784946" sldId="734"/>
        </pc:sldMkLst>
      </pc:sldChg>
      <pc:sldChg chg="del">
        <pc:chgData name="Jim Fleming" userId="161791bae1afb603" providerId="LiveId" clId="{6954FD47-9D52-264D-86E3-E2E601CB989E}" dt="2024-09-28T16:11:57.247" v="541" actId="2696"/>
        <pc:sldMkLst>
          <pc:docMk/>
          <pc:sldMk cId="736182195" sldId="735"/>
        </pc:sldMkLst>
      </pc:sldChg>
      <pc:sldChg chg="del">
        <pc:chgData name="Jim Fleming" userId="161791bae1afb603" providerId="LiveId" clId="{6954FD47-9D52-264D-86E3-E2E601CB989E}" dt="2024-09-28T14:52:44.661" v="24" actId="2696"/>
        <pc:sldMkLst>
          <pc:docMk/>
          <pc:sldMk cId="2910264597" sldId="736"/>
        </pc:sldMkLst>
      </pc:sldChg>
      <pc:sldChg chg="del">
        <pc:chgData name="Jim Fleming" userId="161791bae1afb603" providerId="LiveId" clId="{6954FD47-9D52-264D-86E3-E2E601CB989E}" dt="2024-09-28T16:11:58.721" v="543" actId="2696"/>
        <pc:sldMkLst>
          <pc:docMk/>
          <pc:sldMk cId="2197377621" sldId="737"/>
        </pc:sldMkLst>
      </pc:sldChg>
      <pc:sldChg chg="del">
        <pc:chgData name="Jim Fleming" userId="161791bae1afb603" providerId="LiveId" clId="{6954FD47-9D52-264D-86E3-E2E601CB989E}" dt="2024-09-28T16:11:59.390" v="544" actId="2696"/>
        <pc:sldMkLst>
          <pc:docMk/>
          <pc:sldMk cId="2584805446" sldId="738"/>
        </pc:sldMkLst>
      </pc:sldChg>
      <pc:sldChg chg="addSp delSp modSp add mod">
        <pc:chgData name="Jim Fleming" userId="161791bae1afb603" providerId="LiveId" clId="{6954FD47-9D52-264D-86E3-E2E601CB989E}" dt="2024-09-28T15:24:17.744" v="310" actId="20577"/>
        <pc:sldMkLst>
          <pc:docMk/>
          <pc:sldMk cId="2467811026" sldId="739"/>
        </pc:sldMkLst>
      </pc:sldChg>
      <pc:sldChg chg="del">
        <pc:chgData name="Jim Fleming" userId="161791bae1afb603" providerId="LiveId" clId="{6954FD47-9D52-264D-86E3-E2E601CB989E}" dt="2024-09-28T14:52:52.848" v="28" actId="2696"/>
        <pc:sldMkLst>
          <pc:docMk/>
          <pc:sldMk cId="4135331656" sldId="739"/>
        </pc:sldMkLst>
      </pc:sldChg>
      <pc:sldChg chg="add del">
        <pc:chgData name="Jim Fleming" userId="161791bae1afb603" providerId="LiveId" clId="{6954FD47-9D52-264D-86E3-E2E601CB989E}" dt="2024-09-28T14:58:47.091" v="119" actId="2696"/>
        <pc:sldMkLst>
          <pc:docMk/>
          <pc:sldMk cId="1602668702" sldId="740"/>
        </pc:sldMkLst>
      </pc:sldChg>
      <pc:sldChg chg="modSp add mod ord modShow">
        <pc:chgData name="Jim Fleming" userId="161791bae1afb603" providerId="LiveId" clId="{6954FD47-9D52-264D-86E3-E2E601CB989E}" dt="2024-09-28T15:48:48.150" v="539" actId="20578"/>
        <pc:sldMkLst>
          <pc:docMk/>
          <pc:sldMk cId="3723786110" sldId="740"/>
        </pc:sldMkLst>
      </pc:sldChg>
      <pc:sldChg chg="addSp delSp modSp new mod modClrScheme modAnim chgLayout">
        <pc:chgData name="Jim Fleming" userId="161791bae1afb603" providerId="LiveId" clId="{6954FD47-9D52-264D-86E3-E2E601CB989E}" dt="2024-09-28T16:15:15.557" v="567"/>
        <pc:sldMkLst>
          <pc:docMk/>
          <pc:sldMk cId="4051026985" sldId="741"/>
        </pc:sldMkLst>
      </pc:sldChg>
      <pc:sldChg chg="add ord">
        <pc:chgData name="Jim Fleming" userId="161791bae1afb603" providerId="LiveId" clId="{6954FD47-9D52-264D-86E3-E2E601CB989E}" dt="2024-09-28T16:12:10.785" v="548" actId="20578"/>
        <pc:sldMkLst>
          <pc:docMk/>
          <pc:sldMk cId="3211138633" sldId="742"/>
        </pc:sldMkLst>
      </pc:sldChg>
      <pc:sldChg chg="add del">
        <pc:chgData name="Jim Fleming" userId="161791bae1afb603" providerId="LiveId" clId="{6954FD47-9D52-264D-86E3-E2E601CB989E}" dt="2024-09-28T16:12:25.100" v="553" actId="2696"/>
        <pc:sldMkLst>
          <pc:docMk/>
          <pc:sldMk cId="895317235" sldId="743"/>
        </pc:sldMkLst>
      </pc:sldChg>
      <pc:sldChg chg="add ord replId">
        <pc:chgData name="Jim Fleming" userId="161791bae1afb603" providerId="LiveId" clId="{6954FD47-9D52-264D-86E3-E2E601CB989E}" dt="2024-09-28T16:12:22.738" v="552" actId="20578"/>
        <pc:sldMkLst>
          <pc:docMk/>
          <pc:sldMk cId="3584773197" sldId="744"/>
        </pc:sldMkLst>
      </pc:sldChg>
      <pc:sldChg chg="add ord">
        <pc:chgData name="Jim Fleming" userId="161791bae1afb603" providerId="LiveId" clId="{6954FD47-9D52-264D-86E3-E2E601CB989E}" dt="2024-09-28T16:12:19.356" v="551" actId="20578"/>
        <pc:sldMkLst>
          <pc:docMk/>
          <pc:sldMk cId="3099131523" sldId="745"/>
        </pc:sldMkLst>
      </pc:sldChg>
      <pc:sldChg chg="add ord replId">
        <pc:chgData name="Jim Fleming" userId="161791bae1afb603" providerId="LiveId" clId="{6954FD47-9D52-264D-86E3-E2E601CB989E}" dt="2024-09-28T16:12:16.313" v="550" actId="20578"/>
        <pc:sldMkLst>
          <pc:docMk/>
          <pc:sldMk cId="1241233077" sldId="746"/>
        </pc:sldMkLst>
      </pc:sldChg>
      <pc:sldChg chg="add ord replId">
        <pc:chgData name="Jim Fleming" userId="161791bae1afb603" providerId="LiveId" clId="{6954FD47-9D52-264D-86E3-E2E601CB989E}" dt="2024-09-28T16:12:13.548" v="549" actId="20578"/>
        <pc:sldMkLst>
          <pc:docMk/>
          <pc:sldMk cId="231406448" sldId="747"/>
        </pc:sldMkLst>
      </pc:sldChg>
    </pc:docChg>
  </pc:docChgLst>
  <pc:docChgLst>
    <pc:chgData name="Jim Fleming" userId="161791bae1afb603" providerId="LiveId" clId="{B153192E-CFB0-404F-872E-8B98057B7F1C}"/>
    <pc:docChg chg="undo custSel addSld delSld modSld sldOrd">
      <pc:chgData name="Jim Fleming" userId="161791bae1afb603" providerId="LiveId" clId="{B153192E-CFB0-404F-872E-8B98057B7F1C}" dt="2024-03-16T23:45:21.393" v="269" actId="20577"/>
      <pc:docMkLst>
        <pc:docMk/>
      </pc:docMkLst>
      <pc:sldChg chg="modSp mod">
        <pc:chgData name="Jim Fleming" userId="161791bae1afb603" providerId="LiveId" clId="{B153192E-CFB0-404F-872E-8B98057B7F1C}" dt="2024-03-16T23:44:58.828" v="255" actId="20577"/>
        <pc:sldMkLst>
          <pc:docMk/>
          <pc:sldMk cId="1520490589" sldId="468"/>
        </pc:sldMkLst>
      </pc:sldChg>
      <pc:sldChg chg="modSp mod">
        <pc:chgData name="Jim Fleming" userId="161791bae1afb603" providerId="LiveId" clId="{B153192E-CFB0-404F-872E-8B98057B7F1C}" dt="2024-03-16T23:40:13.347" v="2" actId="20577"/>
        <pc:sldMkLst>
          <pc:docMk/>
          <pc:sldMk cId="111229696" sldId="648"/>
        </pc:sldMkLst>
      </pc:sldChg>
      <pc:sldChg chg="add ord">
        <pc:chgData name="Jim Fleming" userId="161791bae1afb603" providerId="LiveId" clId="{B153192E-CFB0-404F-872E-8B98057B7F1C}" dt="2024-03-16T23:40:52.694" v="19" actId="20578"/>
        <pc:sldMkLst>
          <pc:docMk/>
          <pc:sldMk cId="1704666994" sldId="649"/>
        </pc:sldMkLst>
      </pc:sldChg>
      <pc:sldChg chg="del">
        <pc:chgData name="Jim Fleming" userId="161791bae1afb603" providerId="LiveId" clId="{B153192E-CFB0-404F-872E-8B98057B7F1C}" dt="2024-03-16T23:40:39.414" v="12" actId="2696"/>
        <pc:sldMkLst>
          <pc:docMk/>
          <pc:sldMk cId="2023914728" sldId="649"/>
        </pc:sldMkLst>
      </pc:sldChg>
      <pc:sldChg chg="del">
        <pc:chgData name="Jim Fleming" userId="161791bae1afb603" providerId="LiveId" clId="{B153192E-CFB0-404F-872E-8B98057B7F1C}" dt="2024-03-16T23:40:39.977" v="13" actId="2696"/>
        <pc:sldMkLst>
          <pc:docMk/>
          <pc:sldMk cId="825580403" sldId="650"/>
        </pc:sldMkLst>
      </pc:sldChg>
      <pc:sldChg chg="add del">
        <pc:chgData name="Jim Fleming" userId="161791bae1afb603" providerId="LiveId" clId="{B153192E-CFB0-404F-872E-8B98057B7F1C}" dt="2024-03-16T23:43:59.359" v="230" actId="2696"/>
        <pc:sldMkLst>
          <pc:docMk/>
          <pc:sldMk cId="953154733" sldId="650"/>
        </pc:sldMkLst>
      </pc:sldChg>
      <pc:sldChg chg="del">
        <pc:chgData name="Jim Fleming" userId="161791bae1afb603" providerId="LiveId" clId="{B153192E-CFB0-404F-872E-8B98057B7F1C}" dt="2024-03-16T23:40:40.427" v="14" actId="2696"/>
        <pc:sldMkLst>
          <pc:docMk/>
          <pc:sldMk cId="907203637" sldId="651"/>
        </pc:sldMkLst>
      </pc:sldChg>
      <pc:sldChg chg="addSp delSp modSp add mod ord">
        <pc:chgData name="Jim Fleming" userId="161791bae1afb603" providerId="LiveId" clId="{B153192E-CFB0-404F-872E-8B98057B7F1C}" dt="2024-03-16T23:45:12.951" v="261" actId="20577"/>
        <pc:sldMkLst>
          <pc:docMk/>
          <pc:sldMk cId="1046897879" sldId="651"/>
        </pc:sldMkLst>
      </pc:sldChg>
      <pc:sldChg chg="modSp add mod">
        <pc:chgData name="Jim Fleming" userId="161791bae1afb603" providerId="LiveId" clId="{B153192E-CFB0-404F-872E-8B98057B7F1C}" dt="2024-03-16T23:45:16.311" v="262"/>
        <pc:sldMkLst>
          <pc:docMk/>
          <pc:sldMk cId="2692242383" sldId="652"/>
        </pc:sldMkLst>
      </pc:sldChg>
      <pc:sldChg chg="del">
        <pc:chgData name="Jim Fleming" userId="161791bae1afb603" providerId="LiveId" clId="{B153192E-CFB0-404F-872E-8B98057B7F1C}" dt="2024-03-16T23:40:40.817" v="15" actId="2696"/>
        <pc:sldMkLst>
          <pc:docMk/>
          <pc:sldMk cId="3173313526" sldId="652"/>
        </pc:sldMkLst>
      </pc:sldChg>
      <pc:sldChg chg="del">
        <pc:chgData name="Jim Fleming" userId="161791bae1afb603" providerId="LiveId" clId="{B153192E-CFB0-404F-872E-8B98057B7F1C}" dt="2024-03-16T23:40:41.240" v="16" actId="2696"/>
        <pc:sldMkLst>
          <pc:docMk/>
          <pc:sldMk cId="3035008241" sldId="653"/>
        </pc:sldMkLst>
      </pc:sldChg>
      <pc:sldChg chg="modSp add mod">
        <pc:chgData name="Jim Fleming" userId="161791bae1afb603" providerId="LiveId" clId="{B153192E-CFB0-404F-872E-8B98057B7F1C}" dt="2024-03-16T23:45:21.393" v="269" actId="20577"/>
        <pc:sldMkLst>
          <pc:docMk/>
          <pc:sldMk cId="3922066305" sldId="653"/>
        </pc:sldMkLst>
      </pc:sldChg>
      <pc:sldChg chg="del">
        <pc:chgData name="Jim Fleming" userId="161791bae1afb603" providerId="LiveId" clId="{B153192E-CFB0-404F-872E-8B98057B7F1C}" dt="2024-03-16T23:40:38.434" v="11" actId="2696"/>
        <pc:sldMkLst>
          <pc:docMk/>
          <pc:sldMk cId="933047030" sldId="654"/>
        </pc:sldMkLst>
      </pc:sldChg>
      <pc:sldChg chg="modSp add mod replId">
        <pc:chgData name="Jim Fleming" userId="161791bae1afb603" providerId="LiveId" clId="{B153192E-CFB0-404F-872E-8B98057B7F1C}" dt="2024-03-16T23:45:18.529" v="263"/>
        <pc:sldMkLst>
          <pc:docMk/>
          <pc:sldMk cId="3865378955" sldId="654"/>
        </pc:sldMkLst>
      </pc:sldChg>
      <pc:sldChg chg="del">
        <pc:chgData name="Jim Fleming" userId="161791bae1afb603" providerId="LiveId" clId="{B153192E-CFB0-404F-872E-8B98057B7F1C}" dt="2024-03-16T23:40:42.253" v="17" actId="2696"/>
        <pc:sldMkLst>
          <pc:docMk/>
          <pc:sldMk cId="2504948004" sldId="655"/>
        </pc:sldMkLst>
      </pc:sldChg>
    </pc:docChg>
  </pc:docChgLst>
  <pc:docChgLst>
    <pc:chgData name="Jim Fleming" userId="161791bae1afb603" providerId="LiveId" clId="{C67EA6B5-CBAF-B44D-85DC-C35B488EEE08}"/>
    <pc:docChg chg="custSel addSld delSld modSld">
      <pc:chgData name="Jim Fleming" userId="161791bae1afb603" providerId="LiveId" clId="{C67EA6B5-CBAF-B44D-85DC-C35B488EEE08}" dt="2024-07-13T15:54:08.130" v="984" actId="20577"/>
      <pc:docMkLst>
        <pc:docMk/>
      </pc:docMkLst>
      <pc:sldChg chg="del">
        <pc:chgData name="Jim Fleming" userId="161791bae1afb603" providerId="LiveId" clId="{C67EA6B5-CBAF-B44D-85DC-C35B488EEE08}" dt="2024-07-13T15:33:34.188" v="41" actId="2696"/>
        <pc:sldMkLst>
          <pc:docMk/>
          <pc:sldMk cId="1987421806" sldId="633"/>
        </pc:sldMkLst>
      </pc:sldChg>
      <pc:sldChg chg="del">
        <pc:chgData name="Jim Fleming" userId="161791bae1afb603" providerId="LiveId" clId="{C67EA6B5-CBAF-B44D-85DC-C35B488EEE08}" dt="2024-07-13T15:33:32.897" v="40" actId="2696"/>
        <pc:sldMkLst>
          <pc:docMk/>
          <pc:sldMk cId="4027956643" sldId="674"/>
        </pc:sldMkLst>
      </pc:sldChg>
      <pc:sldChg chg="add del">
        <pc:chgData name="Jim Fleming" userId="161791bae1afb603" providerId="LiveId" clId="{C67EA6B5-CBAF-B44D-85DC-C35B488EEE08}" dt="2024-07-13T15:51:33.836" v="965" actId="2696"/>
        <pc:sldMkLst>
          <pc:docMk/>
          <pc:sldMk cId="2538552469" sldId="679"/>
        </pc:sldMkLst>
      </pc:sldChg>
      <pc:sldChg chg="del">
        <pc:chgData name="Jim Fleming" userId="161791bae1afb603" providerId="LiveId" clId="{C67EA6B5-CBAF-B44D-85DC-C35B488EEE08}" dt="2024-07-13T15:33:37.126" v="46" actId="2696"/>
        <pc:sldMkLst>
          <pc:docMk/>
          <pc:sldMk cId="3013335753" sldId="679"/>
        </pc:sldMkLst>
      </pc:sldChg>
      <pc:sldChg chg="modSp add mod modAnim">
        <pc:chgData name="Jim Fleming" userId="161791bae1afb603" providerId="LiveId" clId="{C67EA6B5-CBAF-B44D-85DC-C35B488EEE08}" dt="2024-07-13T15:51:39.058" v="966"/>
        <pc:sldMkLst>
          <pc:docMk/>
          <pc:sldMk cId="2479057512" sldId="680"/>
        </pc:sldMkLst>
      </pc:sldChg>
      <pc:sldChg chg="del">
        <pc:chgData name="Jim Fleming" userId="161791bae1afb603" providerId="LiveId" clId="{C67EA6B5-CBAF-B44D-85DC-C35B488EEE08}" dt="2024-07-13T15:33:37.434" v="47" actId="2696"/>
        <pc:sldMkLst>
          <pc:docMk/>
          <pc:sldMk cId="3550287390" sldId="680"/>
        </pc:sldMkLst>
      </pc:sldChg>
      <pc:sldChg chg="del">
        <pc:chgData name="Jim Fleming" userId="161791bae1afb603" providerId="LiveId" clId="{C67EA6B5-CBAF-B44D-85DC-C35B488EEE08}" dt="2024-07-13T15:33:37.710" v="48" actId="2696"/>
        <pc:sldMkLst>
          <pc:docMk/>
          <pc:sldMk cId="1009560000" sldId="681"/>
        </pc:sldMkLst>
      </pc:sldChg>
      <pc:sldChg chg="modSp add mod modAnim">
        <pc:chgData name="Jim Fleming" userId="161791bae1afb603" providerId="LiveId" clId="{C67EA6B5-CBAF-B44D-85DC-C35B488EEE08}" dt="2024-07-13T15:51:43.159" v="967"/>
        <pc:sldMkLst>
          <pc:docMk/>
          <pc:sldMk cId="3079934997" sldId="681"/>
        </pc:sldMkLst>
      </pc:sldChg>
      <pc:sldChg chg="del">
        <pc:chgData name="Jim Fleming" userId="161791bae1afb603" providerId="LiveId" clId="{C67EA6B5-CBAF-B44D-85DC-C35B488EEE08}" dt="2024-07-13T15:33:35.263" v="43" actId="2696"/>
        <pc:sldMkLst>
          <pc:docMk/>
          <pc:sldMk cId="637097887" sldId="682"/>
        </pc:sldMkLst>
      </pc:sldChg>
      <pc:sldChg chg="modSp add mod modAnim">
        <pc:chgData name="Jim Fleming" userId="161791bae1afb603" providerId="LiveId" clId="{C67EA6B5-CBAF-B44D-85DC-C35B488EEE08}" dt="2024-07-13T15:52:09.912" v="969"/>
        <pc:sldMkLst>
          <pc:docMk/>
          <pc:sldMk cId="2527284404" sldId="682"/>
        </pc:sldMkLst>
      </pc:sldChg>
      <pc:sldChg chg="modSp add mod modAnim">
        <pc:chgData name="Jim Fleming" userId="161791bae1afb603" providerId="LiveId" clId="{C67EA6B5-CBAF-B44D-85DC-C35B488EEE08}" dt="2024-07-13T15:52:15.188" v="970"/>
        <pc:sldMkLst>
          <pc:docMk/>
          <pc:sldMk cId="1873440147" sldId="683"/>
        </pc:sldMkLst>
      </pc:sldChg>
      <pc:sldChg chg="del">
        <pc:chgData name="Jim Fleming" userId="161791bae1afb603" providerId="LiveId" clId="{C67EA6B5-CBAF-B44D-85DC-C35B488EEE08}" dt="2024-07-13T15:33:34.674" v="42" actId="2696"/>
        <pc:sldMkLst>
          <pc:docMk/>
          <pc:sldMk cId="1606641598" sldId="684"/>
        </pc:sldMkLst>
      </pc:sldChg>
      <pc:sldChg chg="addSp delSp modSp add mod modAnim">
        <pc:chgData name="Jim Fleming" userId="161791bae1afb603" providerId="LiveId" clId="{C67EA6B5-CBAF-B44D-85DC-C35B488EEE08}" dt="2024-07-13T15:53:20.457" v="977" actId="1076"/>
        <pc:sldMkLst>
          <pc:docMk/>
          <pc:sldMk cId="3027385624" sldId="684"/>
        </pc:sldMkLst>
      </pc:sldChg>
      <pc:sldChg chg="modSp add mod modAnim">
        <pc:chgData name="Jim Fleming" userId="161791bae1afb603" providerId="LiveId" clId="{C67EA6B5-CBAF-B44D-85DC-C35B488EEE08}" dt="2024-07-13T15:54:08.130" v="984" actId="20577"/>
        <pc:sldMkLst>
          <pc:docMk/>
          <pc:sldMk cId="3246882238" sldId="685"/>
        </pc:sldMkLst>
      </pc:sldChg>
      <pc:sldChg chg="del">
        <pc:chgData name="Jim Fleming" userId="161791bae1afb603" providerId="LiveId" clId="{C67EA6B5-CBAF-B44D-85DC-C35B488EEE08}" dt="2024-07-13T15:33:31.858" v="39" actId="2696"/>
        <pc:sldMkLst>
          <pc:docMk/>
          <pc:sldMk cId="4214508397" sldId="685"/>
        </pc:sldMkLst>
      </pc:sldChg>
      <pc:sldChg chg="del">
        <pc:chgData name="Jim Fleming" userId="161791bae1afb603" providerId="LiveId" clId="{C67EA6B5-CBAF-B44D-85DC-C35B488EEE08}" dt="2024-07-13T15:33:35.883" v="44" actId="2696"/>
        <pc:sldMkLst>
          <pc:docMk/>
          <pc:sldMk cId="2972838337" sldId="686"/>
        </pc:sldMkLst>
      </pc:sldChg>
      <pc:sldChg chg="modSp add mod modAnim">
        <pc:chgData name="Jim Fleming" userId="161791bae1afb603" providerId="LiveId" clId="{C67EA6B5-CBAF-B44D-85DC-C35B488EEE08}" dt="2024-07-13T15:52:23.333" v="972"/>
        <pc:sldMkLst>
          <pc:docMk/>
          <pc:sldMk cId="3410655889" sldId="686"/>
        </pc:sldMkLst>
      </pc:sldChg>
      <pc:sldChg chg="modSp add mod modAnim">
        <pc:chgData name="Jim Fleming" userId="161791bae1afb603" providerId="LiveId" clId="{C67EA6B5-CBAF-B44D-85DC-C35B488EEE08}" dt="2024-07-13T15:52:26.806" v="973"/>
        <pc:sldMkLst>
          <pc:docMk/>
          <pc:sldMk cId="182023848" sldId="687"/>
        </pc:sldMkLst>
      </pc:sldChg>
      <pc:sldChg chg="del">
        <pc:chgData name="Jim Fleming" userId="161791bae1afb603" providerId="LiveId" clId="{C67EA6B5-CBAF-B44D-85DC-C35B488EEE08}" dt="2024-07-13T15:33:36.757" v="45" actId="2696"/>
        <pc:sldMkLst>
          <pc:docMk/>
          <pc:sldMk cId="3697782889" sldId="687"/>
        </pc:sldMkLst>
      </pc:sldChg>
      <pc:sldChg chg="modSp add mod modAnim">
        <pc:chgData name="Jim Fleming" userId="161791bae1afb603" providerId="LiveId" clId="{C67EA6B5-CBAF-B44D-85DC-C35B488EEE08}" dt="2024-07-13T15:52:30.181" v="974"/>
        <pc:sldMkLst>
          <pc:docMk/>
          <pc:sldMk cId="3781735347" sldId="688"/>
        </pc:sldMkLst>
      </pc:sldChg>
      <pc:sldChg chg="modSp add mod modAnim">
        <pc:chgData name="Jim Fleming" userId="161791bae1afb603" providerId="LiveId" clId="{C67EA6B5-CBAF-B44D-85DC-C35B488EEE08}" dt="2024-07-13T15:52:34.222" v="975"/>
        <pc:sldMkLst>
          <pc:docMk/>
          <pc:sldMk cId="1573634969" sldId="689"/>
        </pc:sldMkLst>
      </pc:sldChg>
    </pc:docChg>
  </pc:docChgLst>
  <pc:docChgLst>
    <pc:chgData name="Jim Fleming" userId="161791bae1afb603" providerId="LiveId" clId="{B8AC8F21-BB3E-6B4E-9E6C-85B718636A29}"/>
    <pc:docChg chg="undo custSel addSld delSld modSld sldOrd modMainMaster">
      <pc:chgData name="Jim Fleming" userId="161791bae1afb603" providerId="LiveId" clId="{B8AC8F21-BB3E-6B4E-9E6C-85B718636A29}" dt="2024-11-30T16:18:13.359" v="375" actId="20577"/>
      <pc:docMkLst>
        <pc:docMk/>
      </pc:docMkLst>
      <pc:sldChg chg="add del">
        <pc:chgData name="Jim Fleming" userId="161791bae1afb603" providerId="LiveId" clId="{B8AC8F21-BB3E-6B4E-9E6C-85B718636A29}" dt="2024-11-25T13:26:06.622" v="5" actId="2696"/>
        <pc:sldMkLst>
          <pc:docMk/>
          <pc:sldMk cId="2140641292" sldId="343"/>
        </pc:sldMkLst>
      </pc:sldChg>
      <pc:sldChg chg="add del">
        <pc:chgData name="Jim Fleming" userId="161791bae1afb603" providerId="LiveId" clId="{B8AC8F21-BB3E-6B4E-9E6C-85B718636A29}" dt="2024-11-25T13:26:13.840" v="7" actId="2696"/>
        <pc:sldMkLst>
          <pc:docMk/>
          <pc:sldMk cId="3074875806" sldId="359"/>
        </pc:sldMkLst>
      </pc:sldChg>
      <pc:sldChg chg="del">
        <pc:chgData name="Jim Fleming" userId="161791bae1afb603" providerId="LiveId" clId="{B8AC8F21-BB3E-6B4E-9E6C-85B718636A29}" dt="2024-11-30T16:02:49.027" v="75" actId="2696"/>
        <pc:sldMkLst>
          <pc:docMk/>
          <pc:sldMk cId="1791236111" sldId="386"/>
        </pc:sldMkLst>
      </pc:sldChg>
      <pc:sldChg chg="del">
        <pc:chgData name="Jim Fleming" userId="161791bae1afb603" providerId="LiveId" clId="{B8AC8F21-BB3E-6B4E-9E6C-85B718636A29}" dt="2024-11-30T16:02:57.349" v="93" actId="2696"/>
        <pc:sldMkLst>
          <pc:docMk/>
          <pc:sldMk cId="2052419234" sldId="405"/>
        </pc:sldMkLst>
      </pc:sldChg>
      <pc:sldChg chg="addSp delSp del mod">
        <pc:chgData name="Jim Fleming" userId="161791bae1afb603" providerId="LiveId" clId="{B8AC8F21-BB3E-6B4E-9E6C-85B718636A29}" dt="2024-11-30T16:04:37.773" v="97" actId="2696"/>
        <pc:sldMkLst>
          <pc:docMk/>
          <pc:sldMk cId="2681928121" sldId="431"/>
        </pc:sldMkLst>
      </pc:sldChg>
      <pc:sldChg chg="del">
        <pc:chgData name="Jim Fleming" userId="161791bae1afb603" providerId="LiveId" clId="{B8AC8F21-BB3E-6B4E-9E6C-85B718636A29}" dt="2024-11-30T16:02:55.407" v="88" actId="2696"/>
        <pc:sldMkLst>
          <pc:docMk/>
          <pc:sldMk cId="752296095" sldId="433"/>
        </pc:sldMkLst>
      </pc:sldChg>
      <pc:sldChg chg="del">
        <pc:chgData name="Jim Fleming" userId="161791bae1afb603" providerId="LiveId" clId="{B8AC8F21-BB3E-6B4E-9E6C-85B718636A29}" dt="2024-11-30T16:02:48.644" v="74" actId="2696"/>
        <pc:sldMkLst>
          <pc:docMk/>
          <pc:sldMk cId="3196038374" sldId="439"/>
        </pc:sldMkLst>
      </pc:sldChg>
      <pc:sldChg chg="modSp add del mod">
        <pc:chgData name="Jim Fleming" userId="161791bae1afb603" providerId="LiveId" clId="{B8AC8F21-BB3E-6B4E-9E6C-85B718636A29}" dt="2024-11-30T16:10:17.212" v="134" actId="20577"/>
        <pc:sldMkLst>
          <pc:docMk/>
          <pc:sldMk cId="1195170520" sldId="493"/>
        </pc:sldMkLst>
      </pc:sldChg>
      <pc:sldChg chg="del">
        <pc:chgData name="Jim Fleming" userId="161791bae1afb603" providerId="LiveId" clId="{B8AC8F21-BB3E-6B4E-9E6C-85B718636A29}" dt="2024-11-30T16:02:52.465" v="80" actId="2696"/>
        <pc:sldMkLst>
          <pc:docMk/>
          <pc:sldMk cId="2765227095" sldId="494"/>
        </pc:sldMkLst>
      </pc:sldChg>
      <pc:sldChg chg="del">
        <pc:chgData name="Jim Fleming" userId="161791bae1afb603" providerId="LiveId" clId="{B8AC8F21-BB3E-6B4E-9E6C-85B718636A29}" dt="2024-11-30T16:02:52.808" v="81" actId="2696"/>
        <pc:sldMkLst>
          <pc:docMk/>
          <pc:sldMk cId="2960309666" sldId="495"/>
        </pc:sldMkLst>
      </pc:sldChg>
      <pc:sldChg chg="del">
        <pc:chgData name="Jim Fleming" userId="161791bae1afb603" providerId="LiveId" clId="{B8AC8F21-BB3E-6B4E-9E6C-85B718636A29}" dt="2024-11-30T16:02:53.159" v="82" actId="2696"/>
        <pc:sldMkLst>
          <pc:docMk/>
          <pc:sldMk cId="1695603952" sldId="496"/>
        </pc:sldMkLst>
      </pc:sldChg>
      <pc:sldChg chg="del">
        <pc:chgData name="Jim Fleming" userId="161791bae1afb603" providerId="LiveId" clId="{B8AC8F21-BB3E-6B4E-9E6C-85B718636A29}" dt="2024-11-30T16:02:53.476" v="83" actId="2696"/>
        <pc:sldMkLst>
          <pc:docMk/>
          <pc:sldMk cId="2176382884" sldId="497"/>
        </pc:sldMkLst>
      </pc:sldChg>
      <pc:sldChg chg="del">
        <pc:chgData name="Jim Fleming" userId="161791bae1afb603" providerId="LiveId" clId="{B8AC8F21-BB3E-6B4E-9E6C-85B718636A29}" dt="2024-11-30T16:02:53.825" v="84" actId="2696"/>
        <pc:sldMkLst>
          <pc:docMk/>
          <pc:sldMk cId="3431166076" sldId="498"/>
        </pc:sldMkLst>
      </pc:sldChg>
      <pc:sldChg chg="del">
        <pc:chgData name="Jim Fleming" userId="161791bae1afb603" providerId="LiveId" clId="{B8AC8F21-BB3E-6B4E-9E6C-85B718636A29}" dt="2024-11-30T16:02:55.057" v="87" actId="2696"/>
        <pc:sldMkLst>
          <pc:docMk/>
          <pc:sldMk cId="529554152" sldId="499"/>
        </pc:sldMkLst>
      </pc:sldChg>
      <pc:sldChg chg="del">
        <pc:chgData name="Jim Fleming" userId="161791bae1afb603" providerId="LiveId" clId="{B8AC8F21-BB3E-6B4E-9E6C-85B718636A29}" dt="2024-11-30T16:02:55.711" v="89" actId="2696"/>
        <pc:sldMkLst>
          <pc:docMk/>
          <pc:sldMk cId="4288472858" sldId="500"/>
        </pc:sldMkLst>
      </pc:sldChg>
      <pc:sldChg chg="del">
        <pc:chgData name="Jim Fleming" userId="161791bae1afb603" providerId="LiveId" clId="{B8AC8F21-BB3E-6B4E-9E6C-85B718636A29}" dt="2024-11-30T16:02:52.071" v="79" actId="2696"/>
        <pc:sldMkLst>
          <pc:docMk/>
          <pc:sldMk cId="3517844600" sldId="502"/>
        </pc:sldMkLst>
      </pc:sldChg>
      <pc:sldChg chg="del">
        <pc:chgData name="Jim Fleming" userId="161791bae1afb603" providerId="LiveId" clId="{B8AC8F21-BB3E-6B4E-9E6C-85B718636A29}" dt="2024-11-30T16:02:51.714" v="78" actId="2696"/>
        <pc:sldMkLst>
          <pc:docMk/>
          <pc:sldMk cId="2295729869" sldId="503"/>
        </pc:sldMkLst>
      </pc:sldChg>
      <pc:sldChg chg="modSp add mod">
        <pc:chgData name="Jim Fleming" userId="161791bae1afb603" providerId="LiveId" clId="{B8AC8F21-BB3E-6B4E-9E6C-85B718636A29}" dt="2024-11-30T16:09:23.060" v="129"/>
        <pc:sldMkLst>
          <pc:docMk/>
          <pc:sldMk cId="1410470191" sldId="504"/>
        </pc:sldMkLst>
      </pc:sldChg>
      <pc:sldChg chg="del">
        <pc:chgData name="Jim Fleming" userId="161791bae1afb603" providerId="LiveId" clId="{B8AC8F21-BB3E-6B4E-9E6C-85B718636A29}" dt="2024-11-30T16:02:54.085" v="85" actId="2696"/>
        <pc:sldMkLst>
          <pc:docMk/>
          <pc:sldMk cId="2827314747" sldId="594"/>
        </pc:sldMkLst>
      </pc:sldChg>
      <pc:sldChg chg="modSp add mod">
        <pc:chgData name="Jim Fleming" userId="161791bae1afb603" providerId="LiveId" clId="{B8AC8F21-BB3E-6B4E-9E6C-85B718636A29}" dt="2024-11-30T16:08:13.183" v="121"/>
        <pc:sldMkLst>
          <pc:docMk/>
          <pc:sldMk cId="3051952489" sldId="633"/>
        </pc:sldMkLst>
        <pc:spChg chg="mod">
          <ac:chgData name="Jim Fleming" userId="161791bae1afb603" providerId="LiveId" clId="{B8AC8F21-BB3E-6B4E-9E6C-85B718636A29}" dt="2024-11-30T16:08:13.183" v="121"/>
          <ac:spMkLst>
            <pc:docMk/>
            <pc:sldMk cId="3051952489" sldId="633"/>
            <ac:spMk id="4" creationId="{07F663BF-43BE-E7E8-61BF-9EC393A5D63B}"/>
          </ac:spMkLst>
        </pc:spChg>
      </pc:sldChg>
      <pc:sldChg chg="del">
        <pc:chgData name="Jim Fleming" userId="161791bae1afb603" providerId="LiveId" clId="{B8AC8F21-BB3E-6B4E-9E6C-85B718636A29}" dt="2024-11-30T16:02:49.752" v="77" actId="2696"/>
        <pc:sldMkLst>
          <pc:docMk/>
          <pc:sldMk cId="1092160196" sldId="640"/>
        </pc:sldMkLst>
      </pc:sldChg>
      <pc:sldChg chg="del">
        <pc:chgData name="Jim Fleming" userId="161791bae1afb603" providerId="LiveId" clId="{B8AC8F21-BB3E-6B4E-9E6C-85B718636A29}" dt="2024-11-30T16:02:56.930" v="92" actId="2696"/>
        <pc:sldMkLst>
          <pc:docMk/>
          <pc:sldMk cId="993400007" sldId="684"/>
        </pc:sldMkLst>
      </pc:sldChg>
      <pc:sldChg chg="del">
        <pc:chgData name="Jim Fleming" userId="161791bae1afb603" providerId="LiveId" clId="{B8AC8F21-BB3E-6B4E-9E6C-85B718636A29}" dt="2024-11-30T16:05:33.385" v="99" actId="2696"/>
        <pc:sldMkLst>
          <pc:docMk/>
          <pc:sldMk cId="540106734" sldId="693"/>
        </pc:sldMkLst>
      </pc:sldChg>
      <pc:sldChg chg="modSp add mod">
        <pc:chgData name="Jim Fleming" userId="161791bae1afb603" providerId="LiveId" clId="{B8AC8F21-BB3E-6B4E-9E6C-85B718636A29}" dt="2024-11-30T16:08:53.145" v="127" actId="20577"/>
        <pc:sldMkLst>
          <pc:docMk/>
          <pc:sldMk cId="1565996865" sldId="698"/>
        </pc:sldMkLst>
        <pc:spChg chg="mod">
          <ac:chgData name="Jim Fleming" userId="161791bae1afb603" providerId="LiveId" clId="{B8AC8F21-BB3E-6B4E-9E6C-85B718636A29}" dt="2024-11-30T16:08:53.145" v="127" actId="20577"/>
          <ac:spMkLst>
            <pc:docMk/>
            <pc:sldMk cId="1565996865" sldId="698"/>
            <ac:spMk id="4" creationId="{58FEAF5E-FE9B-171B-F3B9-A920D185D310}"/>
          </ac:spMkLst>
        </pc:spChg>
      </pc:sldChg>
      <pc:sldChg chg="modSp mod">
        <pc:chgData name="Jim Fleming" userId="161791bae1afb603" providerId="LiveId" clId="{B8AC8F21-BB3E-6B4E-9E6C-85B718636A29}" dt="2024-11-30T16:02:07.095" v="71" actId="6549"/>
        <pc:sldMkLst>
          <pc:docMk/>
          <pc:sldMk cId="126713534" sldId="700"/>
        </pc:sldMkLst>
        <pc:spChg chg="mod">
          <ac:chgData name="Jim Fleming" userId="161791bae1afb603" providerId="LiveId" clId="{B8AC8F21-BB3E-6B4E-9E6C-85B718636A29}" dt="2024-11-30T16:01:48.592" v="62" actId="20577"/>
          <ac:spMkLst>
            <pc:docMk/>
            <pc:sldMk cId="126713534" sldId="700"/>
            <ac:spMk id="2" creationId="{3BA8D878-8891-0353-6452-A16572F59C55}"/>
          </ac:spMkLst>
        </pc:spChg>
        <pc:spChg chg="mod">
          <ac:chgData name="Jim Fleming" userId="161791bae1afb603" providerId="LiveId" clId="{B8AC8F21-BB3E-6B4E-9E6C-85B718636A29}" dt="2024-11-30T16:02:07.095" v="71" actId="6549"/>
          <ac:spMkLst>
            <pc:docMk/>
            <pc:sldMk cId="126713534" sldId="700"/>
            <ac:spMk id="3" creationId="{D573F8F9-2B4E-97BE-CDAD-4178DA13B858}"/>
          </ac:spMkLst>
        </pc:spChg>
      </pc:sldChg>
      <pc:sldChg chg="del">
        <pc:chgData name="Jim Fleming" userId="161791bae1afb603" providerId="LiveId" clId="{B8AC8F21-BB3E-6B4E-9E6C-85B718636A29}" dt="2024-11-25T13:26:35.027" v="27" actId="2696"/>
        <pc:sldMkLst>
          <pc:docMk/>
          <pc:sldMk cId="2024863281" sldId="705"/>
        </pc:sldMkLst>
      </pc:sldChg>
      <pc:sldChg chg="del">
        <pc:chgData name="Jim Fleming" userId="161791bae1afb603" providerId="LiveId" clId="{B8AC8F21-BB3E-6B4E-9E6C-85B718636A29}" dt="2024-11-30T16:02:56.052" v="90" actId="2696"/>
        <pc:sldMkLst>
          <pc:docMk/>
          <pc:sldMk cId="4257291309" sldId="728"/>
        </pc:sldMkLst>
      </pc:sldChg>
      <pc:sldChg chg="del">
        <pc:chgData name="Jim Fleming" userId="161791bae1afb603" providerId="LiveId" clId="{B8AC8F21-BB3E-6B4E-9E6C-85B718636A29}" dt="2024-11-30T16:02:58.014" v="94" actId="2696"/>
        <pc:sldMkLst>
          <pc:docMk/>
          <pc:sldMk cId="2078864227" sldId="729"/>
        </pc:sldMkLst>
      </pc:sldChg>
      <pc:sldChg chg="modSp add mod">
        <pc:chgData name="Jim Fleming" userId="161791bae1afb603" providerId="LiveId" clId="{B8AC8F21-BB3E-6B4E-9E6C-85B718636A29}" dt="2024-11-30T16:12:30.428" v="152" actId="20577"/>
        <pc:sldMkLst>
          <pc:docMk/>
          <pc:sldMk cId="2883616708" sldId="740"/>
        </pc:sldMkLst>
      </pc:sldChg>
      <pc:sldChg chg="del">
        <pc:chgData name="Jim Fleming" userId="161791bae1afb603" providerId="LiveId" clId="{B8AC8F21-BB3E-6B4E-9E6C-85B718636A29}" dt="2024-11-25T13:26:34.703" v="26" actId="2696"/>
        <pc:sldMkLst>
          <pc:docMk/>
          <pc:sldMk cId="3864253014" sldId="740"/>
        </pc:sldMkLst>
      </pc:sldChg>
      <pc:sldChg chg="modSp mod ord">
        <pc:chgData name="Jim Fleming" userId="161791bae1afb603" providerId="LiveId" clId="{B8AC8F21-BB3E-6B4E-9E6C-85B718636A29}" dt="2024-11-30T16:14:07.609" v="160" actId="20578"/>
        <pc:sldMkLst>
          <pc:docMk/>
          <pc:sldMk cId="2148017563" sldId="742"/>
        </pc:sldMkLst>
      </pc:sldChg>
      <pc:sldChg chg="modSp add mod">
        <pc:chgData name="Jim Fleming" userId="161791bae1afb603" providerId="LiveId" clId="{B8AC8F21-BB3E-6B4E-9E6C-85B718636A29}" dt="2024-11-30T16:07:54.545" v="120" actId="6549"/>
        <pc:sldMkLst>
          <pc:docMk/>
          <pc:sldMk cId="3848641512" sldId="743"/>
        </pc:sldMkLst>
        <pc:spChg chg="mod">
          <ac:chgData name="Jim Fleming" userId="161791bae1afb603" providerId="LiveId" clId="{B8AC8F21-BB3E-6B4E-9E6C-85B718636A29}" dt="2024-11-30T16:07:54.545" v="120" actId="6549"/>
          <ac:spMkLst>
            <pc:docMk/>
            <pc:sldMk cId="3848641512" sldId="743"/>
            <ac:spMk id="4" creationId="{96213046-3949-12FF-6E0D-EA45899FF18A}"/>
          </ac:spMkLst>
        </pc:spChg>
      </pc:sldChg>
      <pc:sldChg chg="del">
        <pc:chgData name="Jim Fleming" userId="161791bae1afb603" providerId="LiveId" clId="{B8AC8F21-BB3E-6B4E-9E6C-85B718636A29}" dt="2024-11-25T13:26:28.270" v="13" actId="2696"/>
        <pc:sldMkLst>
          <pc:docMk/>
          <pc:sldMk cId="187273621" sldId="744"/>
        </pc:sldMkLst>
      </pc:sldChg>
      <pc:sldChg chg="modSp add mod ord">
        <pc:chgData name="Jim Fleming" userId="161791bae1afb603" providerId="LiveId" clId="{B8AC8F21-BB3E-6B4E-9E6C-85B718636A29}" dt="2024-11-30T16:11:29.453" v="144" actId="20577"/>
        <pc:sldMkLst>
          <pc:docMk/>
          <pc:sldMk cId="3785582788" sldId="744"/>
        </pc:sldMkLst>
      </pc:sldChg>
      <pc:sldChg chg="del">
        <pc:chgData name="Jim Fleming" userId="161791bae1afb603" providerId="LiveId" clId="{B8AC8F21-BB3E-6B4E-9E6C-85B718636A29}" dt="2024-11-25T13:26:36.174" v="30" actId="2696"/>
        <pc:sldMkLst>
          <pc:docMk/>
          <pc:sldMk cId="1032684810" sldId="745"/>
        </pc:sldMkLst>
      </pc:sldChg>
      <pc:sldChg chg="add del ord">
        <pc:chgData name="Jim Fleming" userId="161791bae1afb603" providerId="LiveId" clId="{B8AC8F21-BB3E-6B4E-9E6C-85B718636A29}" dt="2024-11-30T16:12:56.455" v="154" actId="2696"/>
        <pc:sldMkLst>
          <pc:docMk/>
          <pc:sldMk cId="1804716061" sldId="745"/>
        </pc:sldMkLst>
      </pc:sldChg>
      <pc:sldChg chg="del">
        <pc:chgData name="Jim Fleming" userId="161791bae1afb603" providerId="LiveId" clId="{B8AC8F21-BB3E-6B4E-9E6C-85B718636A29}" dt="2024-11-25T13:26:32.034" v="19" actId="2696"/>
        <pc:sldMkLst>
          <pc:docMk/>
          <pc:sldMk cId="322534371" sldId="746"/>
        </pc:sldMkLst>
      </pc:sldChg>
      <pc:sldChg chg="modSp add mod">
        <pc:chgData name="Jim Fleming" userId="161791bae1afb603" providerId="LiveId" clId="{B8AC8F21-BB3E-6B4E-9E6C-85B718636A29}" dt="2024-11-30T16:08:56.215" v="128" actId="6549"/>
        <pc:sldMkLst>
          <pc:docMk/>
          <pc:sldMk cId="600501620" sldId="746"/>
        </pc:sldMkLst>
      </pc:sldChg>
      <pc:sldChg chg="add del">
        <pc:chgData name="Jim Fleming" userId="161791bae1afb603" providerId="LiveId" clId="{B8AC8F21-BB3E-6B4E-9E6C-85B718636A29}" dt="2024-11-30T16:10:27.395" v="136" actId="2696"/>
        <pc:sldMkLst>
          <pc:docMk/>
          <pc:sldMk cId="1361309622" sldId="747"/>
        </pc:sldMkLst>
      </pc:sldChg>
      <pc:sldChg chg="del">
        <pc:chgData name="Jim Fleming" userId="161791bae1afb603" providerId="LiveId" clId="{B8AC8F21-BB3E-6B4E-9E6C-85B718636A29}" dt="2024-11-25T13:26:32.447" v="20" actId="2696"/>
        <pc:sldMkLst>
          <pc:docMk/>
          <pc:sldMk cId="1475783776" sldId="747"/>
        </pc:sldMkLst>
      </pc:sldChg>
      <pc:sldChg chg="del">
        <pc:chgData name="Jim Fleming" userId="161791bae1afb603" providerId="LiveId" clId="{B8AC8F21-BB3E-6B4E-9E6C-85B718636A29}" dt="2024-11-25T13:26:32.830" v="21" actId="2696"/>
        <pc:sldMkLst>
          <pc:docMk/>
          <pc:sldMk cId="382059372" sldId="748"/>
        </pc:sldMkLst>
      </pc:sldChg>
      <pc:sldChg chg="modSp add mod">
        <pc:chgData name="Jim Fleming" userId="161791bae1afb603" providerId="LiveId" clId="{B8AC8F21-BB3E-6B4E-9E6C-85B718636A29}" dt="2024-11-30T16:10:20.139" v="135" actId="6549"/>
        <pc:sldMkLst>
          <pc:docMk/>
          <pc:sldMk cId="3109816492" sldId="748"/>
        </pc:sldMkLst>
      </pc:sldChg>
      <pc:sldChg chg="del">
        <pc:chgData name="Jim Fleming" userId="161791bae1afb603" providerId="LiveId" clId="{B8AC8F21-BB3E-6B4E-9E6C-85B718636A29}" dt="2024-11-25T13:26:33.209" v="22" actId="2696"/>
        <pc:sldMkLst>
          <pc:docMk/>
          <pc:sldMk cId="2459405847" sldId="749"/>
        </pc:sldMkLst>
      </pc:sldChg>
      <pc:sldChg chg="modSp add mod">
        <pc:chgData name="Jim Fleming" userId="161791bae1afb603" providerId="LiveId" clId="{B8AC8F21-BB3E-6B4E-9E6C-85B718636A29}" dt="2024-11-30T16:11:33.904" v="145" actId="6549"/>
        <pc:sldMkLst>
          <pc:docMk/>
          <pc:sldMk cId="4005817270" sldId="749"/>
        </pc:sldMkLst>
        <pc:spChg chg="mod">
          <ac:chgData name="Jim Fleming" userId="161791bae1afb603" providerId="LiveId" clId="{B8AC8F21-BB3E-6B4E-9E6C-85B718636A29}" dt="2024-11-30T16:11:33.904" v="145" actId="6549"/>
          <ac:spMkLst>
            <pc:docMk/>
            <pc:sldMk cId="4005817270" sldId="749"/>
            <ac:spMk id="9" creationId="{D6EC488E-DAD7-F9D9-3AB8-27BC9F5A4314}"/>
          </ac:spMkLst>
        </pc:spChg>
      </pc:sldChg>
      <pc:sldChg chg="modSp add mod ord">
        <pc:chgData name="Jim Fleming" userId="161791bae1afb603" providerId="LiveId" clId="{B8AC8F21-BB3E-6B4E-9E6C-85B718636A29}" dt="2024-11-30T16:12:50.622" v="153" actId="20578"/>
        <pc:sldMkLst>
          <pc:docMk/>
          <pc:sldMk cId="1667044278" sldId="750"/>
        </pc:sldMkLst>
      </pc:sldChg>
      <pc:sldChg chg="add ord">
        <pc:chgData name="Jim Fleming" userId="161791bae1afb603" providerId="LiveId" clId="{B8AC8F21-BB3E-6B4E-9E6C-85B718636A29}" dt="2024-11-30T16:13:53.052" v="158" actId="20578"/>
        <pc:sldMkLst>
          <pc:docMk/>
          <pc:sldMk cId="1438656522" sldId="751"/>
        </pc:sldMkLst>
      </pc:sldChg>
      <pc:sldChg chg="del">
        <pc:chgData name="Jim Fleming" userId="161791bae1afb603" providerId="LiveId" clId="{B8AC8F21-BB3E-6B4E-9E6C-85B718636A29}" dt="2024-11-25T13:26:33.503" v="23" actId="2696"/>
        <pc:sldMkLst>
          <pc:docMk/>
          <pc:sldMk cId="2122245224" sldId="751"/>
        </pc:sldMkLst>
      </pc:sldChg>
      <pc:sldChg chg="del">
        <pc:chgData name="Jim Fleming" userId="161791bae1afb603" providerId="LiveId" clId="{B8AC8F21-BB3E-6B4E-9E6C-85B718636A29}" dt="2024-11-25T13:26:33.879" v="24" actId="2696"/>
        <pc:sldMkLst>
          <pc:docMk/>
          <pc:sldMk cId="454296200" sldId="752"/>
        </pc:sldMkLst>
      </pc:sldChg>
      <pc:sldChg chg="add ord">
        <pc:chgData name="Jim Fleming" userId="161791bae1afb603" providerId="LiveId" clId="{B8AC8F21-BB3E-6B4E-9E6C-85B718636A29}" dt="2024-11-30T16:13:55.913" v="159" actId="20578"/>
        <pc:sldMkLst>
          <pc:docMk/>
          <pc:sldMk cId="2530387275" sldId="752"/>
        </pc:sldMkLst>
      </pc:sldChg>
      <pc:sldChg chg="del">
        <pc:chgData name="Jim Fleming" userId="161791bae1afb603" providerId="LiveId" clId="{B8AC8F21-BB3E-6B4E-9E6C-85B718636A29}" dt="2024-11-30T16:01:35.968" v="46" actId="2696"/>
        <pc:sldMkLst>
          <pc:docMk/>
          <pc:sldMk cId="2412137207" sldId="753"/>
        </pc:sldMkLst>
      </pc:sldChg>
      <pc:sldChg chg="add ord replId">
        <pc:chgData name="Jim Fleming" userId="161791bae1afb603" providerId="LiveId" clId="{B8AC8F21-BB3E-6B4E-9E6C-85B718636A29}" dt="2024-11-30T16:14:09.680" v="161" actId="20578"/>
        <pc:sldMkLst>
          <pc:docMk/>
          <pc:sldMk cId="2857827761" sldId="753"/>
        </pc:sldMkLst>
      </pc:sldChg>
      <pc:sldChg chg="add ord">
        <pc:chgData name="Jim Fleming" userId="161791bae1afb603" providerId="LiveId" clId="{B8AC8F21-BB3E-6B4E-9E6C-85B718636A29}" dt="2024-11-30T16:14:33.064" v="165" actId="20578"/>
        <pc:sldMkLst>
          <pc:docMk/>
          <pc:sldMk cId="3241586566" sldId="754"/>
        </pc:sldMkLst>
      </pc:sldChg>
      <pc:sldChg chg="del">
        <pc:chgData name="Jim Fleming" userId="161791bae1afb603" providerId="LiveId" clId="{B8AC8F21-BB3E-6B4E-9E6C-85B718636A29}" dt="2024-11-25T13:26:25.289" v="9" actId="2696"/>
        <pc:sldMkLst>
          <pc:docMk/>
          <pc:sldMk cId="1736064859" sldId="755"/>
        </pc:sldMkLst>
      </pc:sldChg>
      <pc:sldChg chg="add ord replId">
        <pc:chgData name="Jim Fleming" userId="161791bae1afb603" providerId="LiveId" clId="{B8AC8F21-BB3E-6B4E-9E6C-85B718636A29}" dt="2024-11-30T16:14:16.327" v="163" actId="20578"/>
        <pc:sldMkLst>
          <pc:docMk/>
          <pc:sldMk cId="3797088325" sldId="755"/>
        </pc:sldMkLst>
      </pc:sldChg>
      <pc:sldChg chg="del">
        <pc:chgData name="Jim Fleming" userId="161791bae1afb603" providerId="LiveId" clId="{B8AC8F21-BB3E-6B4E-9E6C-85B718636A29}" dt="2024-11-25T13:26:24.885" v="8" actId="2696"/>
        <pc:sldMkLst>
          <pc:docMk/>
          <pc:sldMk cId="2762868831" sldId="756"/>
        </pc:sldMkLst>
      </pc:sldChg>
      <pc:sldChg chg="add ord replId">
        <pc:chgData name="Jim Fleming" userId="161791bae1afb603" providerId="LiveId" clId="{B8AC8F21-BB3E-6B4E-9E6C-85B718636A29}" dt="2024-11-30T16:14:19.282" v="164" actId="20578"/>
        <pc:sldMkLst>
          <pc:docMk/>
          <pc:sldMk cId="2973430437" sldId="756"/>
        </pc:sldMkLst>
      </pc:sldChg>
      <pc:sldChg chg="add replId">
        <pc:chgData name="Jim Fleming" userId="161791bae1afb603" providerId="LiveId" clId="{B8AC8F21-BB3E-6B4E-9E6C-85B718636A29}" dt="2024-11-30T16:13:40.819" v="157" actId="2890"/>
        <pc:sldMkLst>
          <pc:docMk/>
          <pc:sldMk cId="459436214" sldId="757"/>
        </pc:sldMkLst>
      </pc:sldChg>
      <pc:sldChg chg="del">
        <pc:chgData name="Jim Fleming" userId="161791bae1afb603" providerId="LiveId" clId="{B8AC8F21-BB3E-6B4E-9E6C-85B718636A29}" dt="2024-11-30T16:02:54.486" v="86" actId="2696"/>
        <pc:sldMkLst>
          <pc:docMk/>
          <pc:sldMk cId="2273584828" sldId="757"/>
        </pc:sldMkLst>
      </pc:sldChg>
      <pc:sldChg chg="add ord">
        <pc:chgData name="Jim Fleming" userId="161791bae1afb603" providerId="LiveId" clId="{B8AC8F21-BB3E-6B4E-9E6C-85B718636A29}" dt="2024-11-30T16:14:39.633" v="167" actId="20578"/>
        <pc:sldMkLst>
          <pc:docMk/>
          <pc:sldMk cId="959244210" sldId="758"/>
        </pc:sldMkLst>
      </pc:sldChg>
      <pc:sldChg chg="del">
        <pc:chgData name="Jim Fleming" userId="161791bae1afb603" providerId="LiveId" clId="{B8AC8F21-BB3E-6B4E-9E6C-85B718636A29}" dt="2024-11-25T13:26:25.649" v="10" actId="2696"/>
        <pc:sldMkLst>
          <pc:docMk/>
          <pc:sldMk cId="3191402022" sldId="758"/>
        </pc:sldMkLst>
      </pc:sldChg>
      <pc:sldChg chg="del">
        <pc:chgData name="Jim Fleming" userId="161791bae1afb603" providerId="LiveId" clId="{B8AC8F21-BB3E-6B4E-9E6C-85B718636A29}" dt="2024-11-25T13:26:37.044" v="32" actId="2696"/>
        <pc:sldMkLst>
          <pc:docMk/>
          <pc:sldMk cId="3255978673" sldId="759"/>
        </pc:sldMkLst>
      </pc:sldChg>
      <pc:sldChg chg="addSp modSp add mod ord chgLayout">
        <pc:chgData name="Jim Fleming" userId="161791bae1afb603" providerId="LiveId" clId="{B8AC8F21-BB3E-6B4E-9E6C-85B718636A29}" dt="2024-11-30T16:18:13.359" v="375" actId="20577"/>
        <pc:sldMkLst>
          <pc:docMk/>
          <pc:sldMk cId="3653972820" sldId="759"/>
        </pc:sldMkLst>
        <pc:spChg chg="mod ord">
          <ac:chgData name="Jim Fleming" userId="161791bae1afb603" providerId="LiveId" clId="{B8AC8F21-BB3E-6B4E-9E6C-85B718636A29}" dt="2024-11-30T16:16:03.431" v="199" actId="700"/>
          <ac:spMkLst>
            <pc:docMk/>
            <pc:sldMk cId="3653972820" sldId="759"/>
            <ac:spMk id="2" creationId="{F69A461F-91E6-C4AC-30A6-A0FB568B9E56}"/>
          </ac:spMkLst>
        </pc:spChg>
        <pc:spChg chg="add mod ord">
          <ac:chgData name="Jim Fleming" userId="161791bae1afb603" providerId="LiveId" clId="{B8AC8F21-BB3E-6B4E-9E6C-85B718636A29}" dt="2024-11-30T16:18:13.359" v="375" actId="20577"/>
          <ac:spMkLst>
            <pc:docMk/>
            <pc:sldMk cId="3653972820" sldId="759"/>
            <ac:spMk id="3" creationId="{1D238B69-7CC2-DBE0-54BE-3224C3E6D46B}"/>
          </ac:spMkLst>
        </pc:spChg>
      </pc:sldChg>
      <pc:sldChg chg="del">
        <pc:chgData name="Jim Fleming" userId="161791bae1afb603" providerId="LiveId" clId="{B8AC8F21-BB3E-6B4E-9E6C-85B718636A29}" dt="2024-11-30T16:02:56.378" v="91" actId="2696"/>
        <pc:sldMkLst>
          <pc:docMk/>
          <pc:sldMk cId="3848641512" sldId="760"/>
        </pc:sldMkLst>
      </pc:sldChg>
      <pc:sldChg chg="del">
        <pc:chgData name="Jim Fleming" userId="161791bae1afb603" providerId="LiveId" clId="{B8AC8F21-BB3E-6B4E-9E6C-85B718636A29}" dt="2024-11-25T13:26:35.612" v="29" actId="2696"/>
        <pc:sldMkLst>
          <pc:docMk/>
          <pc:sldMk cId="3298339714" sldId="762"/>
        </pc:sldMkLst>
      </pc:sldChg>
      <pc:sldChg chg="del">
        <pc:chgData name="Jim Fleming" userId="161791bae1afb603" providerId="LiveId" clId="{B8AC8F21-BB3E-6B4E-9E6C-85B718636A29}" dt="2024-11-25T13:26:25.968" v="11" actId="2696"/>
        <pc:sldMkLst>
          <pc:docMk/>
          <pc:sldMk cId="1175258258" sldId="763"/>
        </pc:sldMkLst>
      </pc:sldChg>
      <pc:sldChg chg="del">
        <pc:chgData name="Jim Fleming" userId="161791bae1afb603" providerId="LiveId" clId="{B8AC8F21-BB3E-6B4E-9E6C-85B718636A29}" dt="2024-11-25T13:26:36.653" v="31" actId="2696"/>
        <pc:sldMkLst>
          <pc:docMk/>
          <pc:sldMk cId="3367288232" sldId="764"/>
        </pc:sldMkLst>
      </pc:sldChg>
      <pc:sldChg chg="del">
        <pc:chgData name="Jim Fleming" userId="161791bae1afb603" providerId="LiveId" clId="{B8AC8F21-BB3E-6B4E-9E6C-85B718636A29}" dt="2024-11-25T13:26:31.661" v="18" actId="2696"/>
        <pc:sldMkLst>
          <pc:docMk/>
          <pc:sldMk cId="1791157963" sldId="765"/>
        </pc:sldMkLst>
      </pc:sldChg>
      <pc:sldChg chg="del">
        <pc:chgData name="Jim Fleming" userId="161791bae1afb603" providerId="LiveId" clId="{B8AC8F21-BB3E-6B4E-9E6C-85B718636A29}" dt="2024-11-25T13:26:28.568" v="14" actId="2696"/>
        <pc:sldMkLst>
          <pc:docMk/>
          <pc:sldMk cId="2866822545" sldId="766"/>
        </pc:sldMkLst>
      </pc:sldChg>
      <pc:sldChg chg="del">
        <pc:chgData name="Jim Fleming" userId="161791bae1afb603" providerId="LiveId" clId="{B8AC8F21-BB3E-6B4E-9E6C-85B718636A29}" dt="2024-11-25T13:26:26.296" v="12" actId="2696"/>
        <pc:sldMkLst>
          <pc:docMk/>
          <pc:sldMk cId="311938553" sldId="767"/>
        </pc:sldMkLst>
      </pc:sldChg>
      <pc:sldChg chg="del">
        <pc:chgData name="Jim Fleming" userId="161791bae1afb603" providerId="LiveId" clId="{B8AC8F21-BB3E-6B4E-9E6C-85B718636A29}" dt="2024-11-25T13:26:35.327" v="28" actId="2696"/>
        <pc:sldMkLst>
          <pc:docMk/>
          <pc:sldMk cId="483315978" sldId="768"/>
        </pc:sldMkLst>
      </pc:sldChg>
      <pc:sldChg chg="del">
        <pc:chgData name="Jim Fleming" userId="161791bae1afb603" providerId="LiveId" clId="{B8AC8F21-BB3E-6B4E-9E6C-85B718636A29}" dt="2024-11-25T13:26:34.218" v="25" actId="2696"/>
        <pc:sldMkLst>
          <pc:docMk/>
          <pc:sldMk cId="363322372" sldId="769"/>
        </pc:sldMkLst>
      </pc:sldChg>
      <pc:sldChg chg="del">
        <pc:chgData name="Jim Fleming" userId="161791bae1afb603" providerId="LiveId" clId="{B8AC8F21-BB3E-6B4E-9E6C-85B718636A29}" dt="2024-11-25T13:26:28.920" v="15" actId="2696"/>
        <pc:sldMkLst>
          <pc:docMk/>
          <pc:sldMk cId="3631196534" sldId="770"/>
        </pc:sldMkLst>
      </pc:sldChg>
      <pc:sldChg chg="del">
        <pc:chgData name="Jim Fleming" userId="161791bae1afb603" providerId="LiveId" clId="{B8AC8F21-BB3E-6B4E-9E6C-85B718636A29}" dt="2024-11-25T13:26:29.175" v="16" actId="2696"/>
        <pc:sldMkLst>
          <pc:docMk/>
          <pc:sldMk cId="2488790072" sldId="771"/>
        </pc:sldMkLst>
      </pc:sldChg>
      <pc:sldChg chg="del">
        <pc:chgData name="Jim Fleming" userId="161791bae1afb603" providerId="LiveId" clId="{B8AC8F21-BB3E-6B4E-9E6C-85B718636A29}" dt="2024-11-25T13:26:29.425" v="17" actId="2696"/>
        <pc:sldMkLst>
          <pc:docMk/>
          <pc:sldMk cId="3588474590" sldId="772"/>
        </pc:sldMkLst>
      </pc:sldChg>
      <pc:sldMasterChg chg="modSldLayout">
        <pc:chgData name="Jim Fleming" userId="161791bae1afb603" providerId="LiveId" clId="{B8AC8F21-BB3E-6B4E-9E6C-85B718636A29}" dt="2024-11-25T13:24:46.743" v="1"/>
        <pc:sldMasterMkLst>
          <pc:docMk/>
          <pc:sldMasterMk cId="2266903852" sldId="2147483648"/>
        </pc:sldMasterMkLst>
        <pc:sldLayoutChg chg="delSp delDesignElem">
          <pc:chgData name="Jim Fleming" userId="161791bae1afb603" providerId="LiveId" clId="{B8AC8F21-BB3E-6B4E-9E6C-85B718636A29}" dt="2024-11-25T13:24:46.743" v="1"/>
          <pc:sldLayoutMkLst>
            <pc:docMk/>
            <pc:sldMasterMk cId="2266903852" sldId="2147483648"/>
            <pc:sldLayoutMk cId="2799677974" sldId="2147483660"/>
          </pc:sldLayoutMkLst>
        </pc:sldLayoutChg>
      </pc:sldMasterChg>
    </pc:docChg>
  </pc:docChgLst>
  <pc:docChgLst>
    <pc:chgData name="Jim Fleming" userId="161791bae1afb603" providerId="LiveId" clId="{3934BBD8-6A39-5F4A-AED8-EAEF39D613FF}"/>
    <pc:docChg chg="undo custSel addSld delSld modSld sldOrd">
      <pc:chgData name="Jim Fleming" userId="161791bae1afb603" providerId="LiveId" clId="{3934BBD8-6A39-5F4A-AED8-EAEF39D613FF}" dt="2023-11-20T00:30:26.327" v="13" actId="20578"/>
      <pc:docMkLst>
        <pc:docMk/>
      </pc:docMkLst>
      <pc:sldChg chg="del">
        <pc:chgData name="Jim Fleming" userId="161791bae1afb603" providerId="LiveId" clId="{3934BBD8-6A39-5F4A-AED8-EAEF39D613FF}" dt="2023-11-20T00:30:01.940" v="6" actId="2696"/>
        <pc:sldMkLst>
          <pc:docMk/>
          <pc:sldMk cId="270792197" sldId="563"/>
        </pc:sldMkLst>
      </pc:sldChg>
      <pc:sldChg chg="del">
        <pc:chgData name="Jim Fleming" userId="161791bae1afb603" providerId="LiveId" clId="{3934BBD8-6A39-5F4A-AED8-EAEF39D613FF}" dt="2023-11-20T00:30:03.784" v="7" actId="2696"/>
        <pc:sldMkLst>
          <pc:docMk/>
          <pc:sldMk cId="2821003419" sldId="628"/>
        </pc:sldMkLst>
      </pc:sldChg>
      <pc:sldChg chg="modSp mod">
        <pc:chgData name="Jim Fleming" userId="161791bae1afb603" providerId="LiveId" clId="{3934BBD8-6A39-5F4A-AED8-EAEF39D613FF}" dt="2023-11-20T00:29:31.990" v="1" actId="20577"/>
        <pc:sldMkLst>
          <pc:docMk/>
          <pc:sldMk cId="1168562675" sldId="631"/>
        </pc:sldMkLst>
      </pc:sldChg>
      <pc:sldChg chg="del">
        <pc:chgData name="Jim Fleming" userId="161791bae1afb603" providerId="LiveId" clId="{3934BBD8-6A39-5F4A-AED8-EAEF39D613FF}" dt="2023-11-20T00:30:05.152" v="8" actId="2696"/>
        <pc:sldMkLst>
          <pc:docMk/>
          <pc:sldMk cId="3257297764" sldId="632"/>
        </pc:sldMkLst>
      </pc:sldChg>
      <pc:sldChg chg="modSp mod">
        <pc:chgData name="Jim Fleming" userId="161791bae1afb603" providerId="LiveId" clId="{3934BBD8-6A39-5F4A-AED8-EAEF39D613FF}" dt="2023-11-20T00:30:17.011" v="9"/>
        <pc:sldMkLst>
          <pc:docMk/>
          <pc:sldMk cId="1387172984" sldId="633"/>
        </pc:sldMkLst>
      </pc:sldChg>
      <pc:sldChg chg="modSp mod">
        <pc:chgData name="Jim Fleming" userId="161791bae1afb603" providerId="LiveId" clId="{3934BBD8-6A39-5F4A-AED8-EAEF39D613FF}" dt="2023-11-20T00:30:18.959" v="10"/>
        <pc:sldMkLst>
          <pc:docMk/>
          <pc:sldMk cId="4110602741" sldId="634"/>
        </pc:sldMkLst>
      </pc:sldChg>
      <pc:sldChg chg="modSp mod">
        <pc:chgData name="Jim Fleming" userId="161791bae1afb603" providerId="LiveId" clId="{3934BBD8-6A39-5F4A-AED8-EAEF39D613FF}" dt="2023-11-20T00:30:20.591" v="11"/>
        <pc:sldMkLst>
          <pc:docMk/>
          <pc:sldMk cId="3340674930" sldId="635"/>
        </pc:sldMkLst>
      </pc:sldChg>
      <pc:sldChg chg="add ord">
        <pc:chgData name="Jim Fleming" userId="161791bae1afb603" providerId="LiveId" clId="{3934BBD8-6A39-5F4A-AED8-EAEF39D613FF}" dt="2023-11-20T00:30:26.327" v="13" actId="20578"/>
        <pc:sldMkLst>
          <pc:docMk/>
          <pc:sldMk cId="3976078493" sldId="636"/>
        </pc:sldMkLst>
      </pc:sldChg>
    </pc:docChg>
  </pc:docChgLst>
  <pc:docChgLst>
    <pc:chgData name="Jim Fleming" userId="161791bae1afb603" providerId="LiveId" clId="{B785EA4F-DAA3-EE49-A839-056AE4808987}"/>
    <pc:docChg chg="undo custSel addSld delSld modSld sldOrd">
      <pc:chgData name="Jim Fleming" userId="161791bae1afb603" providerId="LiveId" clId="{B785EA4F-DAA3-EE49-A839-056AE4808987}" dt="2024-06-08T18:10:15.186" v="318" actId="20578"/>
      <pc:docMkLst>
        <pc:docMk/>
      </pc:docMkLst>
      <pc:sldChg chg="delSp modSp mod delAnim">
        <pc:chgData name="Jim Fleming" userId="161791bae1afb603" providerId="LiveId" clId="{B785EA4F-DAA3-EE49-A839-056AE4808987}" dt="2024-06-08T16:58:33.456" v="47" actId="20577"/>
        <pc:sldMkLst>
          <pc:docMk/>
          <pc:sldMk cId="189513369" sldId="583"/>
        </pc:sldMkLst>
      </pc:sldChg>
      <pc:sldChg chg="delSp add ord delDesignElem">
        <pc:chgData name="Jim Fleming" userId="161791bae1afb603" providerId="LiveId" clId="{B785EA4F-DAA3-EE49-A839-056AE4808987}" dt="2024-06-08T18:10:15.186" v="318" actId="20578"/>
        <pc:sldMkLst>
          <pc:docMk/>
          <pc:sldMk cId="2857941999" sldId="617"/>
        </pc:sldMkLst>
      </pc:sldChg>
      <pc:sldChg chg="modSp mod ord modShow">
        <pc:chgData name="Jim Fleming" userId="161791bae1afb603" providerId="LiveId" clId="{B785EA4F-DAA3-EE49-A839-056AE4808987}" dt="2024-06-08T17:34:06.495" v="251" actId="20578"/>
        <pc:sldMkLst>
          <pc:docMk/>
          <pc:sldMk cId="1987421806" sldId="633"/>
        </pc:sldMkLst>
      </pc:sldChg>
      <pc:sldChg chg="modSp mod">
        <pc:chgData name="Jim Fleming" userId="161791bae1afb603" providerId="LiveId" clId="{B785EA4F-DAA3-EE49-A839-056AE4808987}" dt="2024-06-08T16:56:54.510" v="6" actId="20577"/>
        <pc:sldMkLst>
          <pc:docMk/>
          <pc:sldMk cId="384459236" sldId="666"/>
        </pc:sldMkLst>
      </pc:sldChg>
      <pc:sldChg chg="del">
        <pc:chgData name="Jim Fleming" userId="161791bae1afb603" providerId="LiveId" clId="{B785EA4F-DAA3-EE49-A839-056AE4808987}" dt="2024-06-08T16:56:57.245" v="7" actId="2696"/>
        <pc:sldMkLst>
          <pc:docMk/>
          <pc:sldMk cId="2569864307" sldId="668"/>
        </pc:sldMkLst>
      </pc:sldChg>
      <pc:sldChg chg="del">
        <pc:chgData name="Jim Fleming" userId="161791bae1afb603" providerId="LiveId" clId="{B785EA4F-DAA3-EE49-A839-056AE4808987}" dt="2024-06-08T16:56:58.609" v="8" actId="2696"/>
        <pc:sldMkLst>
          <pc:docMk/>
          <pc:sldMk cId="205480391" sldId="669"/>
        </pc:sldMkLst>
      </pc:sldChg>
      <pc:sldChg chg="del">
        <pc:chgData name="Jim Fleming" userId="161791bae1afb603" providerId="LiveId" clId="{B785EA4F-DAA3-EE49-A839-056AE4808987}" dt="2024-06-08T16:57:00.045" v="9" actId="2696"/>
        <pc:sldMkLst>
          <pc:docMk/>
          <pc:sldMk cId="3667789722" sldId="671"/>
        </pc:sldMkLst>
      </pc:sldChg>
      <pc:sldChg chg="del">
        <pc:chgData name="Jim Fleming" userId="161791bae1afb603" providerId="LiveId" clId="{B785EA4F-DAA3-EE49-A839-056AE4808987}" dt="2024-06-08T16:58:58.884" v="50" actId="2696"/>
        <pc:sldMkLst>
          <pc:docMk/>
          <pc:sldMk cId="2578345272" sldId="672"/>
        </pc:sldMkLst>
      </pc:sldChg>
      <pc:sldChg chg="del">
        <pc:chgData name="Jim Fleming" userId="161791bae1afb603" providerId="LiveId" clId="{B785EA4F-DAA3-EE49-A839-056AE4808987}" dt="2024-06-08T16:59:28.076" v="164" actId="2696"/>
        <pc:sldMkLst>
          <pc:docMk/>
          <pc:sldMk cId="1596062981" sldId="673"/>
        </pc:sldMkLst>
      </pc:sldChg>
      <pc:sldChg chg="modSp add mod ord modShow">
        <pc:chgData name="Jim Fleming" userId="161791bae1afb603" providerId="LiveId" clId="{B785EA4F-DAA3-EE49-A839-056AE4808987}" dt="2024-06-08T16:59:21.345" v="163" actId="20577"/>
        <pc:sldMkLst>
          <pc:docMk/>
          <pc:sldMk cId="4027956643" sldId="674"/>
        </pc:sldMkLst>
      </pc:sldChg>
      <pc:sldChg chg="modSp add mod ord modShow">
        <pc:chgData name="Jim Fleming" userId="161791bae1afb603" providerId="LiveId" clId="{B785EA4F-DAA3-EE49-A839-056AE4808987}" dt="2024-06-08T17:33:09.356" v="250" actId="20578"/>
        <pc:sldMkLst>
          <pc:docMk/>
          <pc:sldMk cId="2134285246" sldId="675"/>
        </pc:sldMkLst>
      </pc:sldChg>
      <pc:sldChg chg="modSp add mod ord">
        <pc:chgData name="Jim Fleming" userId="161791bae1afb603" providerId="LiveId" clId="{B785EA4F-DAA3-EE49-A839-056AE4808987}" dt="2024-06-08T17:33:09.356" v="250" actId="20578"/>
        <pc:sldMkLst>
          <pc:docMk/>
          <pc:sldMk cId="1434391214" sldId="676"/>
        </pc:sldMkLst>
      </pc:sldChg>
      <pc:sldChg chg="modSp add mod ord">
        <pc:chgData name="Jim Fleming" userId="161791bae1afb603" providerId="LiveId" clId="{B785EA4F-DAA3-EE49-A839-056AE4808987}" dt="2024-06-08T17:33:09.356" v="250" actId="20578"/>
        <pc:sldMkLst>
          <pc:docMk/>
          <pc:sldMk cId="1705649908" sldId="677"/>
        </pc:sldMkLst>
      </pc:sldChg>
      <pc:sldChg chg="add">
        <pc:chgData name="Jim Fleming" userId="161791bae1afb603" providerId="LiveId" clId="{B785EA4F-DAA3-EE49-A839-056AE4808987}" dt="2024-06-08T17:21:34.953" v="210" actId="2890"/>
        <pc:sldMkLst>
          <pc:docMk/>
          <pc:sldMk cId="3243089493" sldId="678"/>
        </pc:sldMkLst>
      </pc:sldChg>
      <pc:sldChg chg="modSp add mod ord">
        <pc:chgData name="Jim Fleming" userId="161791bae1afb603" providerId="LiveId" clId="{B785EA4F-DAA3-EE49-A839-056AE4808987}" dt="2024-06-08T17:35:42.559" v="255" actId="20578"/>
        <pc:sldMkLst>
          <pc:docMk/>
          <pc:sldMk cId="2995872721" sldId="679"/>
        </pc:sldMkLst>
      </pc:sldChg>
      <pc:sldChg chg="add ord">
        <pc:chgData name="Jim Fleming" userId="161791bae1afb603" providerId="LiveId" clId="{B785EA4F-DAA3-EE49-A839-056AE4808987}" dt="2024-06-08T17:29:54.593" v="241" actId="20578"/>
        <pc:sldMkLst>
          <pc:docMk/>
          <pc:sldMk cId="1302244559" sldId="680"/>
        </pc:sldMkLst>
      </pc:sldChg>
      <pc:sldChg chg="add ord">
        <pc:chgData name="Jim Fleming" userId="161791bae1afb603" providerId="LiveId" clId="{B785EA4F-DAA3-EE49-A839-056AE4808987}" dt="2024-06-08T17:35:43.893" v="256" actId="20578"/>
        <pc:sldMkLst>
          <pc:docMk/>
          <pc:sldMk cId="1146006738" sldId="681"/>
        </pc:sldMkLst>
      </pc:sldChg>
      <pc:sldChg chg="add ord">
        <pc:chgData name="Jim Fleming" userId="161791bae1afb603" providerId="LiveId" clId="{B785EA4F-DAA3-EE49-A839-056AE4808987}" dt="2024-06-08T17:33:09.356" v="250" actId="20578"/>
        <pc:sldMkLst>
          <pc:docMk/>
          <pc:sldMk cId="113217566" sldId="682"/>
        </pc:sldMkLst>
      </pc:sldChg>
      <pc:sldChg chg="add del ord">
        <pc:chgData name="Jim Fleming" userId="161791bae1afb603" providerId="LiveId" clId="{B785EA4F-DAA3-EE49-A839-056AE4808987}" dt="2024-06-08T17:34:10.162" v="252" actId="2696"/>
        <pc:sldMkLst>
          <pc:docMk/>
          <pc:sldMk cId="2671512506" sldId="683"/>
        </pc:sldMkLst>
      </pc:sldChg>
      <pc:sldChg chg="add ord">
        <pc:chgData name="Jim Fleming" userId="161791bae1afb603" providerId="LiveId" clId="{B785EA4F-DAA3-EE49-A839-056AE4808987}" dt="2024-06-08T17:30:12" v="249" actId="20578"/>
        <pc:sldMkLst>
          <pc:docMk/>
          <pc:sldMk cId="1926626291" sldId="684"/>
        </pc:sldMkLst>
      </pc:sldChg>
      <pc:sldChg chg="modSp add mod ord modShow">
        <pc:chgData name="Jim Fleming" userId="161791bae1afb603" providerId="LiveId" clId="{B785EA4F-DAA3-EE49-A839-056AE4808987}" dt="2024-06-08T18:09:24.215" v="317" actId="20578"/>
        <pc:sldMkLst>
          <pc:docMk/>
          <pc:sldMk cId="1612880362" sldId="685"/>
        </pc:sldMkLst>
      </pc:sldChg>
      <pc:sldChg chg="addSp delSp modSp add mod">
        <pc:chgData name="Jim Fleming" userId="161791bae1afb603" providerId="LiveId" clId="{B785EA4F-DAA3-EE49-A839-056AE4808987}" dt="2024-06-08T18:01:14.208" v="314" actId="6549"/>
        <pc:sldMkLst>
          <pc:docMk/>
          <pc:sldMk cId="2487586354" sldId="686"/>
        </pc:sldMkLst>
      </pc:sldChg>
      <pc:sldChg chg="add ord">
        <pc:chgData name="Jim Fleming" userId="161791bae1afb603" providerId="LiveId" clId="{B785EA4F-DAA3-EE49-A839-056AE4808987}" dt="2024-06-08T18:09:00.816" v="316" actId="20578"/>
        <pc:sldMkLst>
          <pc:docMk/>
          <pc:sldMk cId="4054358469" sldId="687"/>
        </pc:sldMkLst>
      </pc:sldChg>
    </pc:docChg>
  </pc:docChgLst>
  <pc:docChgLst>
    <pc:chgData name="Jim Fleming" userId="161791bae1afb603" providerId="LiveId" clId="{49E31616-DD14-BC4E-B4B6-ADC723DD19E3}"/>
    <pc:docChg chg="addSld modSld sldOrd">
      <pc:chgData name="Jim Fleming" userId="161791bae1afb603" providerId="LiveId" clId="{49E31616-DD14-BC4E-B4B6-ADC723DD19E3}" dt="2024-06-15T15:14:15.335" v="30" actId="207"/>
      <pc:docMkLst>
        <pc:docMk/>
      </pc:docMkLst>
      <pc:sldChg chg="add">
        <pc:chgData name="Jim Fleming" userId="161791bae1afb603" providerId="LiveId" clId="{49E31616-DD14-BC4E-B4B6-ADC723DD19E3}" dt="2024-06-15T15:13:24.190" v="0" actId="2890"/>
        <pc:sldMkLst>
          <pc:docMk/>
          <pc:sldMk cId="669599798" sldId="685"/>
        </pc:sldMkLst>
      </pc:sldChg>
      <pc:sldChg chg="modSp add mod ord">
        <pc:chgData name="Jim Fleming" userId="161791bae1afb603" providerId="LiveId" clId="{49E31616-DD14-BC4E-B4B6-ADC723DD19E3}" dt="2024-06-15T15:14:15.335" v="30" actId="207"/>
        <pc:sldMkLst>
          <pc:docMk/>
          <pc:sldMk cId="1796571891" sldId="686"/>
        </pc:sldMkLst>
      </pc:sldChg>
    </pc:docChg>
  </pc:docChgLst>
  <pc:docChgLst>
    <pc:chgData name="Jim Fleming" userId="161791bae1afb603" providerId="LiveId" clId="{04DA70CD-13B1-7D44-B6C7-25C7668AFA74}"/>
    <pc:docChg chg="modSld">
      <pc:chgData name="Jim Fleming" userId="161791bae1afb603" providerId="LiveId" clId="{04DA70CD-13B1-7D44-B6C7-25C7668AFA74}" dt="2024-04-28T21:46:40.697" v="2"/>
      <pc:docMkLst>
        <pc:docMk/>
      </pc:docMkLst>
      <pc:sldChg chg="modSp">
        <pc:chgData name="Jim Fleming" userId="161791bae1afb603" providerId="LiveId" clId="{04DA70CD-13B1-7D44-B6C7-25C7668AFA74}" dt="2024-04-28T21:46:31.300" v="0"/>
        <pc:sldMkLst>
          <pc:docMk/>
          <pc:sldMk cId="816045860" sldId="677"/>
        </pc:sldMkLst>
      </pc:sldChg>
      <pc:sldChg chg="modSp">
        <pc:chgData name="Jim Fleming" userId="161791bae1afb603" providerId="LiveId" clId="{04DA70CD-13B1-7D44-B6C7-25C7668AFA74}" dt="2024-04-28T21:46:36.793" v="1"/>
        <pc:sldMkLst>
          <pc:docMk/>
          <pc:sldMk cId="1892334262" sldId="678"/>
        </pc:sldMkLst>
      </pc:sldChg>
      <pc:sldChg chg="modSp">
        <pc:chgData name="Jim Fleming" userId="161791bae1afb603" providerId="LiveId" clId="{04DA70CD-13B1-7D44-B6C7-25C7668AFA74}" dt="2024-04-28T21:46:40.697" v="2"/>
        <pc:sldMkLst>
          <pc:docMk/>
          <pc:sldMk cId="2701228636" sldId="679"/>
        </pc:sldMkLst>
      </pc:sldChg>
    </pc:docChg>
  </pc:docChgLst>
  <pc:docChgLst>
    <pc:chgData name="Jim Fleming" userId="161791bae1afb603" providerId="LiveId" clId="{6AB46019-F259-7B42-8FD8-591E1E26A880}"/>
    <pc:docChg chg="undo custSel addSld delSld modSld sldOrd">
      <pc:chgData name="Jim Fleming" userId="161791bae1afb603" providerId="LiveId" clId="{6AB46019-F259-7B42-8FD8-591E1E26A880}" dt="2024-02-17T17:10:27.007" v="489"/>
      <pc:docMkLst>
        <pc:docMk/>
      </pc:docMkLst>
      <pc:sldChg chg="del">
        <pc:chgData name="Jim Fleming" userId="161791bae1afb603" providerId="LiveId" clId="{6AB46019-F259-7B42-8FD8-591E1E26A880}" dt="2024-02-17T16:16:41.259" v="11" actId="2696"/>
        <pc:sldMkLst>
          <pc:docMk/>
          <pc:sldMk cId="1321751761" sldId="491"/>
        </pc:sldMkLst>
      </pc:sldChg>
      <pc:sldChg chg="del">
        <pc:chgData name="Jim Fleming" userId="161791bae1afb603" providerId="LiveId" clId="{6AB46019-F259-7B42-8FD8-591E1E26A880}" dt="2024-02-17T16:16:41.933" v="12" actId="2696"/>
        <pc:sldMkLst>
          <pc:docMk/>
          <pc:sldMk cId="1424495844" sldId="556"/>
        </pc:sldMkLst>
      </pc:sldChg>
      <pc:sldChg chg="modSp mod">
        <pc:chgData name="Jim Fleming" userId="161791bae1afb603" providerId="LiveId" clId="{6AB46019-F259-7B42-8FD8-591E1E26A880}" dt="2024-02-17T16:17:17.231" v="24" actId="14100"/>
        <pc:sldMkLst>
          <pc:docMk/>
          <pc:sldMk cId="189513369" sldId="583"/>
        </pc:sldMkLst>
      </pc:sldChg>
      <pc:sldChg chg="modSp mod">
        <pc:chgData name="Jim Fleming" userId="161791bae1afb603" providerId="LiveId" clId="{6AB46019-F259-7B42-8FD8-591E1E26A880}" dt="2024-02-17T16:16:34.479" v="8" actId="20577"/>
        <pc:sldMkLst>
          <pc:docMk/>
          <pc:sldMk cId="111229696" sldId="648"/>
        </pc:sldMkLst>
      </pc:sldChg>
      <pc:sldChg chg="addSp delSp modSp add mod ord modShow">
        <pc:chgData name="Jim Fleming" userId="161791bae1afb603" providerId="LiveId" clId="{6AB46019-F259-7B42-8FD8-591E1E26A880}" dt="2024-02-17T17:02:17.672" v="441" actId="20577"/>
        <pc:sldMkLst>
          <pc:docMk/>
          <pc:sldMk cId="3074172924" sldId="649"/>
        </pc:sldMkLst>
      </pc:sldChg>
      <pc:sldChg chg="addSp modSp add mod">
        <pc:chgData name="Jim Fleming" userId="161791bae1afb603" providerId="LiveId" clId="{6AB46019-F259-7B42-8FD8-591E1E26A880}" dt="2024-02-17T17:02:24.666" v="443"/>
        <pc:sldMkLst>
          <pc:docMk/>
          <pc:sldMk cId="1602142597" sldId="650"/>
        </pc:sldMkLst>
      </pc:sldChg>
      <pc:sldChg chg="addSp delSp modSp add mod ord">
        <pc:chgData name="Jim Fleming" userId="161791bae1afb603" providerId="LiveId" clId="{6AB46019-F259-7B42-8FD8-591E1E26A880}" dt="2024-02-17T16:51:03.974" v="385" actId="20578"/>
        <pc:sldMkLst>
          <pc:docMk/>
          <pc:sldMk cId="393940001" sldId="651"/>
        </pc:sldMkLst>
      </pc:sldChg>
      <pc:sldChg chg="addSp modSp add">
        <pc:chgData name="Jim Fleming" userId="161791bae1afb603" providerId="LiveId" clId="{6AB46019-F259-7B42-8FD8-591E1E26A880}" dt="2024-02-17T17:02:23.040" v="442"/>
        <pc:sldMkLst>
          <pc:docMk/>
          <pc:sldMk cId="3793965937" sldId="652"/>
        </pc:sldMkLst>
      </pc:sldChg>
      <pc:sldChg chg="addSp delSp modSp add mod ord">
        <pc:chgData name="Jim Fleming" userId="161791bae1afb603" providerId="LiveId" clId="{6AB46019-F259-7B42-8FD8-591E1E26A880}" dt="2024-02-17T16:31:51.914" v="383" actId="207"/>
        <pc:sldMkLst>
          <pc:docMk/>
          <pc:sldMk cId="203799559" sldId="653"/>
        </pc:sldMkLst>
      </pc:sldChg>
      <pc:sldChg chg="del">
        <pc:chgData name="Jim Fleming" userId="161791bae1afb603" providerId="LiveId" clId="{6AB46019-F259-7B42-8FD8-591E1E26A880}" dt="2024-02-17T16:16:46.802" v="14" actId="2696"/>
        <pc:sldMkLst>
          <pc:docMk/>
          <pc:sldMk cId="3271848622" sldId="655"/>
        </pc:sldMkLst>
      </pc:sldChg>
      <pc:sldChg chg="del">
        <pc:chgData name="Jim Fleming" userId="161791bae1afb603" providerId="LiveId" clId="{6AB46019-F259-7B42-8FD8-591E1E26A880}" dt="2024-02-17T16:16:48.178" v="15" actId="2696"/>
        <pc:sldMkLst>
          <pc:docMk/>
          <pc:sldMk cId="1646452653" sldId="656"/>
        </pc:sldMkLst>
      </pc:sldChg>
      <pc:sldChg chg="del">
        <pc:chgData name="Jim Fleming" userId="161791bae1afb603" providerId="LiveId" clId="{6AB46019-F259-7B42-8FD8-591E1E26A880}" dt="2024-02-17T16:16:37.395" v="9" actId="2696"/>
        <pc:sldMkLst>
          <pc:docMk/>
          <pc:sldMk cId="4050988270" sldId="657"/>
        </pc:sldMkLst>
      </pc:sldChg>
      <pc:sldChg chg="del">
        <pc:chgData name="Jim Fleming" userId="161791bae1afb603" providerId="LiveId" clId="{6AB46019-F259-7B42-8FD8-591E1E26A880}" dt="2024-02-17T16:16:38.498" v="10" actId="2696"/>
        <pc:sldMkLst>
          <pc:docMk/>
          <pc:sldMk cId="1843317052" sldId="658"/>
        </pc:sldMkLst>
      </pc:sldChg>
      <pc:sldChg chg="del">
        <pc:chgData name="Jim Fleming" userId="161791bae1afb603" providerId="LiveId" clId="{6AB46019-F259-7B42-8FD8-591E1E26A880}" dt="2024-02-17T16:16:42.755" v="13" actId="2696"/>
        <pc:sldMkLst>
          <pc:docMk/>
          <pc:sldMk cId="1118561676" sldId="659"/>
        </pc:sldMkLst>
      </pc:sldChg>
      <pc:sldChg chg="add">
        <pc:chgData name="Jim Fleming" userId="161791bae1afb603" providerId="LiveId" clId="{6AB46019-F259-7B42-8FD8-591E1E26A880}" dt="2024-02-17T16:49:32.367" v="384"/>
        <pc:sldMkLst>
          <pc:docMk/>
          <pc:sldMk cId="947007242" sldId="680"/>
        </pc:sldMkLst>
      </pc:sldChg>
      <pc:sldChg chg="add ord">
        <pc:chgData name="Jim Fleming" userId="161791bae1afb603" providerId="LiveId" clId="{6AB46019-F259-7B42-8FD8-591E1E26A880}" dt="2024-02-17T16:52:01.902" v="387" actId="20578"/>
        <pc:sldMkLst>
          <pc:docMk/>
          <pc:sldMk cId="3971932133" sldId="681"/>
        </pc:sldMkLst>
      </pc:sldChg>
      <pc:sldChg chg="add ord">
        <pc:chgData name="Jim Fleming" userId="161791bae1afb603" providerId="LiveId" clId="{6AB46019-F259-7B42-8FD8-591E1E26A880}" dt="2024-02-17T16:52:06.218" v="389" actId="20578"/>
        <pc:sldMkLst>
          <pc:docMk/>
          <pc:sldMk cId="134997706" sldId="682"/>
        </pc:sldMkLst>
      </pc:sldChg>
      <pc:sldChg chg="addSp delSp modSp add mod ord">
        <pc:chgData name="Jim Fleming" userId="161791bae1afb603" providerId="LiveId" clId="{6AB46019-F259-7B42-8FD8-591E1E26A880}" dt="2024-02-17T17:02:49.803" v="466" actId="20577"/>
        <pc:sldMkLst>
          <pc:docMk/>
          <pc:sldMk cId="1454660632" sldId="683"/>
        </pc:sldMkLst>
      </pc:sldChg>
      <pc:sldChg chg="addSp delSp modSp add mod">
        <pc:chgData name="Jim Fleming" userId="161791bae1afb603" providerId="LiveId" clId="{6AB46019-F259-7B42-8FD8-591E1E26A880}" dt="2024-02-17T16:55:34.331" v="402" actId="1076"/>
        <pc:sldMkLst>
          <pc:docMk/>
          <pc:sldMk cId="2460760297" sldId="684"/>
        </pc:sldMkLst>
      </pc:sldChg>
      <pc:sldChg chg="addSp delSp add">
        <pc:chgData name="Jim Fleming" userId="161791bae1afb603" providerId="LiveId" clId="{6AB46019-F259-7B42-8FD8-591E1E26A880}" dt="2024-02-17T17:01:03.067" v="413"/>
        <pc:sldMkLst>
          <pc:docMk/>
          <pc:sldMk cId="1468327486" sldId="685"/>
        </pc:sldMkLst>
      </pc:sldChg>
      <pc:sldChg chg="modSp add">
        <pc:chgData name="Jim Fleming" userId="161791bae1afb603" providerId="LiveId" clId="{6AB46019-F259-7B42-8FD8-591E1E26A880}" dt="2024-02-17T17:09:09.919" v="474" actId="1076"/>
        <pc:sldMkLst>
          <pc:docMk/>
          <pc:sldMk cId="3399829410" sldId="686"/>
        </pc:sldMkLst>
      </pc:sldChg>
      <pc:sldChg chg="addSp modSp add mod modAnim">
        <pc:chgData name="Jim Fleming" userId="161791bae1afb603" providerId="LiveId" clId="{6AB46019-F259-7B42-8FD8-591E1E26A880}" dt="2024-02-17T17:10:27.007" v="489"/>
        <pc:sldMkLst>
          <pc:docMk/>
          <pc:sldMk cId="2757402413" sldId="687"/>
        </pc:sldMkLst>
      </pc:sldChg>
    </pc:docChg>
  </pc:docChgLst>
  <pc:docChgLst>
    <pc:chgData name="Jim Fleming" userId="161791bae1afb603" providerId="LiveId" clId="{4DC99FD9-3EA2-4F47-931A-68962B4135F0}"/>
    <pc:docChg chg="custSel addSld delSld modSld sldOrd">
      <pc:chgData name="Jim Fleming" userId="161791bae1afb603" providerId="LiveId" clId="{4DC99FD9-3EA2-4F47-931A-68962B4135F0}" dt="2024-05-04T14:56:18.684" v="554" actId="20577"/>
      <pc:docMkLst>
        <pc:docMk/>
      </pc:docMkLst>
      <pc:sldChg chg="add ord">
        <pc:chgData name="Jim Fleming" userId="161791bae1afb603" providerId="LiveId" clId="{4DC99FD9-3EA2-4F47-931A-68962B4135F0}" dt="2024-05-04T14:23:03.559" v="44" actId="20578"/>
        <pc:sldMkLst>
          <pc:docMk/>
          <pc:sldMk cId="3027780690" sldId="667"/>
        </pc:sldMkLst>
      </pc:sldChg>
      <pc:sldChg chg="add del">
        <pc:chgData name="Jim Fleming" userId="161791bae1afb603" providerId="LiveId" clId="{4DC99FD9-3EA2-4F47-931A-68962B4135F0}" dt="2024-05-04T14:43:02.173" v="542" actId="2696"/>
        <pc:sldMkLst>
          <pc:docMk/>
          <pc:sldMk cId="2417950942" sldId="668"/>
        </pc:sldMkLst>
      </pc:sldChg>
      <pc:sldChg chg="add del">
        <pc:chgData name="Jim Fleming" userId="161791bae1afb603" providerId="LiveId" clId="{4DC99FD9-3EA2-4F47-931A-68962B4135F0}" dt="2024-05-04T14:42:56.216" v="541" actId="2696"/>
        <pc:sldMkLst>
          <pc:docMk/>
          <pc:sldMk cId="3275712682" sldId="669"/>
        </pc:sldMkLst>
      </pc:sldChg>
      <pc:sldChg chg="del">
        <pc:chgData name="Jim Fleming" userId="161791bae1afb603" providerId="LiveId" clId="{4DC99FD9-3EA2-4F47-931A-68962B4135F0}" dt="2024-05-04T14:22:00.810" v="10" actId="2696"/>
        <pc:sldMkLst>
          <pc:docMk/>
          <pc:sldMk cId="1054385236" sldId="670"/>
        </pc:sldMkLst>
      </pc:sldChg>
      <pc:sldChg chg="add">
        <pc:chgData name="Jim Fleming" userId="161791bae1afb603" providerId="LiveId" clId="{4DC99FD9-3EA2-4F47-931A-68962B4135F0}" dt="2024-05-04T14:23:12.484" v="47" actId="2890"/>
        <pc:sldMkLst>
          <pc:docMk/>
          <pc:sldMk cId="1488943873" sldId="670"/>
        </pc:sldMkLst>
      </pc:sldChg>
      <pc:sldChg chg="del">
        <pc:chgData name="Jim Fleming" userId="161791bae1afb603" providerId="LiveId" clId="{4DC99FD9-3EA2-4F47-931A-68962B4135F0}" dt="2024-05-04T14:22:01.342" v="11" actId="2696"/>
        <pc:sldMkLst>
          <pc:docMk/>
          <pc:sldMk cId="1311730037" sldId="671"/>
        </pc:sldMkLst>
      </pc:sldChg>
      <pc:sldChg chg="addSp modSp new mod modAnim">
        <pc:chgData name="Jim Fleming" userId="161791bae1afb603" providerId="LiveId" clId="{4DC99FD9-3EA2-4F47-931A-68962B4135F0}" dt="2024-05-04T14:31:32.663" v="381"/>
        <pc:sldMkLst>
          <pc:docMk/>
          <pc:sldMk cId="2004917992" sldId="671"/>
        </pc:sldMkLst>
      </pc:sldChg>
      <pc:sldChg chg="add">
        <pc:chgData name="Jim Fleming" userId="161791bae1afb603" providerId="LiveId" clId="{4DC99FD9-3EA2-4F47-931A-68962B4135F0}" dt="2024-05-04T14:24:53.628" v="151" actId="2890"/>
        <pc:sldMkLst>
          <pc:docMk/>
          <pc:sldMk cId="3312777999" sldId="672"/>
        </pc:sldMkLst>
      </pc:sldChg>
      <pc:sldChg chg="del">
        <pc:chgData name="Jim Fleming" userId="161791bae1afb603" providerId="LiveId" clId="{4DC99FD9-3EA2-4F47-931A-68962B4135F0}" dt="2024-05-04T14:21:59.876" v="9" actId="2696"/>
        <pc:sldMkLst>
          <pc:docMk/>
          <pc:sldMk cId="3672430343" sldId="672"/>
        </pc:sldMkLst>
      </pc:sldChg>
      <pc:sldChg chg="addSp delSp modSp new mod">
        <pc:chgData name="Jim Fleming" userId="161791bae1afb603" providerId="LiveId" clId="{4DC99FD9-3EA2-4F47-931A-68962B4135F0}" dt="2024-05-04T14:42:50.130" v="540" actId="121"/>
        <pc:sldMkLst>
          <pc:docMk/>
          <pc:sldMk cId="189999141" sldId="673"/>
        </pc:sldMkLst>
      </pc:sldChg>
      <pc:sldChg chg="del">
        <pc:chgData name="Jim Fleming" userId="161791bae1afb603" providerId="LiveId" clId="{4DC99FD9-3EA2-4F47-931A-68962B4135F0}" dt="2024-05-04T14:22:07.878" v="16" actId="2696"/>
        <pc:sldMkLst>
          <pc:docMk/>
          <pc:sldMk cId="1763655266" sldId="673"/>
        </pc:sldMkLst>
      </pc:sldChg>
      <pc:sldChg chg="del">
        <pc:chgData name="Jim Fleming" userId="161791bae1afb603" providerId="LiveId" clId="{4DC99FD9-3EA2-4F47-931A-68962B4135F0}" dt="2024-05-04T14:22:09.194" v="17" actId="2696"/>
        <pc:sldMkLst>
          <pc:docMk/>
          <pc:sldMk cId="1110179464" sldId="674"/>
        </pc:sldMkLst>
      </pc:sldChg>
      <pc:sldChg chg="modSp add mod ord modShow">
        <pc:chgData name="Jim Fleming" userId="161791bae1afb603" providerId="LiveId" clId="{4DC99FD9-3EA2-4F47-931A-68962B4135F0}" dt="2024-05-04T14:56:18.684" v="554" actId="20577"/>
        <pc:sldMkLst>
          <pc:docMk/>
          <pc:sldMk cId="3469265981" sldId="674"/>
        </pc:sldMkLst>
      </pc:sldChg>
      <pc:sldChg chg="del">
        <pc:chgData name="Jim Fleming" userId="161791bae1afb603" providerId="LiveId" clId="{4DC99FD9-3EA2-4F47-931A-68962B4135F0}" dt="2024-05-04T14:22:10.218" v="18" actId="2696"/>
        <pc:sldMkLst>
          <pc:docMk/>
          <pc:sldMk cId="2456653285" sldId="675"/>
        </pc:sldMkLst>
      </pc:sldChg>
      <pc:sldChg chg="modSp add mod">
        <pc:chgData name="Jim Fleming" userId="161791bae1afb603" providerId="LiveId" clId="{4DC99FD9-3EA2-4F47-931A-68962B4135F0}" dt="2024-05-04T14:56:14.400" v="552" actId="6549"/>
        <pc:sldMkLst>
          <pc:docMk/>
          <pc:sldMk cId="2564506520" sldId="675"/>
        </pc:sldMkLst>
      </pc:sldChg>
      <pc:sldChg chg="del">
        <pc:chgData name="Jim Fleming" userId="161791bae1afb603" providerId="LiveId" clId="{4DC99FD9-3EA2-4F47-931A-68962B4135F0}" dt="2024-05-04T14:22:05.325" v="15" actId="2696"/>
        <pc:sldMkLst>
          <pc:docMk/>
          <pc:sldMk cId="4109945080" sldId="676"/>
        </pc:sldMkLst>
      </pc:sldChg>
      <pc:sldChg chg="del">
        <pc:chgData name="Jim Fleming" userId="161791bae1afb603" providerId="LiveId" clId="{4DC99FD9-3EA2-4F47-931A-68962B4135F0}" dt="2024-05-04T14:22:03.326" v="12" actId="2696"/>
        <pc:sldMkLst>
          <pc:docMk/>
          <pc:sldMk cId="816045860" sldId="677"/>
        </pc:sldMkLst>
      </pc:sldChg>
      <pc:sldChg chg="del">
        <pc:chgData name="Jim Fleming" userId="161791bae1afb603" providerId="LiveId" clId="{4DC99FD9-3EA2-4F47-931A-68962B4135F0}" dt="2024-05-04T14:22:03.810" v="13" actId="2696"/>
        <pc:sldMkLst>
          <pc:docMk/>
          <pc:sldMk cId="1892334262" sldId="678"/>
        </pc:sldMkLst>
      </pc:sldChg>
      <pc:sldChg chg="del">
        <pc:chgData name="Jim Fleming" userId="161791bae1afb603" providerId="LiveId" clId="{4DC99FD9-3EA2-4F47-931A-68962B4135F0}" dt="2024-05-04T14:22:04.192" v="14" actId="2696"/>
        <pc:sldMkLst>
          <pc:docMk/>
          <pc:sldMk cId="2701228636" sldId="679"/>
        </pc:sldMkLst>
      </pc:sldChg>
      <pc:sldChg chg="del">
        <pc:chgData name="Jim Fleming" userId="161791bae1afb603" providerId="LiveId" clId="{4DC99FD9-3EA2-4F47-931A-68962B4135F0}" dt="2024-05-04T14:22:10.773" v="19" actId="2696"/>
        <pc:sldMkLst>
          <pc:docMk/>
          <pc:sldMk cId="1895836190" sldId="680"/>
        </pc:sldMkLst>
      </pc:sldChg>
      <pc:sldChg chg="del">
        <pc:chgData name="Jim Fleming" userId="161791bae1afb603" providerId="LiveId" clId="{4DC99FD9-3EA2-4F47-931A-68962B4135F0}" dt="2024-05-04T14:22:11.081" v="20" actId="2696"/>
        <pc:sldMkLst>
          <pc:docMk/>
          <pc:sldMk cId="1633101544" sldId="681"/>
        </pc:sldMkLst>
      </pc:sldChg>
      <pc:sldChg chg="del">
        <pc:chgData name="Jim Fleming" userId="161791bae1afb603" providerId="LiveId" clId="{4DC99FD9-3EA2-4F47-931A-68962B4135F0}" dt="2024-05-04T14:22:11.405" v="21" actId="2696"/>
        <pc:sldMkLst>
          <pc:docMk/>
          <pc:sldMk cId="1679509863" sldId="682"/>
        </pc:sldMkLst>
      </pc:sldChg>
    </pc:docChg>
  </pc:docChgLst>
  <pc:docChgLst>
    <pc:chgData name="Jim Fleming" userId="161791bae1afb603" providerId="LiveId" clId="{BC45D430-106C-8F49-87D8-153E4ACBA0C1}"/>
    <pc:docChg chg="undo custSel addSld delSld modSld sldOrd">
      <pc:chgData name="Jim Fleming" userId="161791bae1afb603" providerId="LiveId" clId="{BC45D430-106C-8F49-87D8-153E4ACBA0C1}" dt="2024-12-14T20:21:18.314" v="497"/>
      <pc:docMkLst>
        <pc:docMk/>
      </pc:docMkLst>
      <pc:sldChg chg="addSp delSp modSp add mod">
        <pc:chgData name="Jim Fleming" userId="161791bae1afb603" providerId="LiveId" clId="{BC45D430-106C-8F49-87D8-153E4ACBA0C1}" dt="2024-12-14T15:44:26.284" v="493" actId="478"/>
        <pc:sldMkLst>
          <pc:docMk/>
          <pc:sldMk cId="4066688916" sldId="469"/>
        </pc:sldMkLst>
        <pc:spChg chg="del">
          <ac:chgData name="Jim Fleming" userId="161791bae1afb603" providerId="LiveId" clId="{BC45D430-106C-8F49-87D8-153E4ACBA0C1}" dt="2024-12-14T15:44:04.909" v="490" actId="478"/>
          <ac:spMkLst>
            <pc:docMk/>
            <pc:sldMk cId="4066688916" sldId="469"/>
            <ac:spMk id="2" creationId="{83D12B36-21C3-620B-3412-21FC83B96E74}"/>
          </ac:spMkLst>
        </pc:spChg>
        <pc:spChg chg="add del mod">
          <ac:chgData name="Jim Fleming" userId="161791bae1afb603" providerId="LiveId" clId="{BC45D430-106C-8F49-87D8-153E4ACBA0C1}" dt="2024-12-14T15:44:06.274" v="491" actId="478"/>
          <ac:spMkLst>
            <pc:docMk/>
            <pc:sldMk cId="4066688916" sldId="469"/>
            <ac:spMk id="5" creationId="{5C03CD1E-3C57-EFF9-408B-11E7C198FEB3}"/>
          </ac:spMkLst>
        </pc:spChg>
        <pc:picChg chg="del">
          <ac:chgData name="Jim Fleming" userId="161791bae1afb603" providerId="LiveId" clId="{BC45D430-106C-8F49-87D8-153E4ACBA0C1}" dt="2024-12-14T15:44:26.284" v="493" actId="478"/>
          <ac:picMkLst>
            <pc:docMk/>
            <pc:sldMk cId="4066688916" sldId="469"/>
            <ac:picMk id="3" creationId="{92CEF589-8FC1-8651-29AC-900A317F3B9A}"/>
          </ac:picMkLst>
        </pc:picChg>
        <pc:picChg chg="add mod">
          <ac:chgData name="Jim Fleming" userId="161791bae1afb603" providerId="LiveId" clId="{BC45D430-106C-8F49-87D8-153E4ACBA0C1}" dt="2024-12-14T15:44:24.333" v="492"/>
          <ac:picMkLst>
            <pc:docMk/>
            <pc:sldMk cId="4066688916" sldId="469"/>
            <ac:picMk id="7" creationId="{B0317ECE-402F-97CB-2E36-241C7CAA1FAC}"/>
          </ac:picMkLst>
        </pc:picChg>
      </pc:sldChg>
      <pc:sldChg chg="del">
        <pc:chgData name="Jim Fleming" userId="161791bae1afb603" providerId="LiveId" clId="{BC45D430-106C-8F49-87D8-153E4ACBA0C1}" dt="2024-12-14T15:00:49.789" v="380" actId="2696"/>
        <pc:sldMkLst>
          <pc:docMk/>
          <pc:sldMk cId="1195170520" sldId="493"/>
        </pc:sldMkLst>
      </pc:sldChg>
      <pc:sldChg chg="modSp add mod">
        <pc:chgData name="Jim Fleming" userId="161791bae1afb603" providerId="LiveId" clId="{BC45D430-106C-8F49-87D8-153E4ACBA0C1}" dt="2024-12-14T15:18:11.077" v="398" actId="20577"/>
        <pc:sldMkLst>
          <pc:docMk/>
          <pc:sldMk cId="529554152" sldId="499"/>
        </pc:sldMkLst>
        <pc:spChg chg="mod">
          <ac:chgData name="Jim Fleming" userId="161791bae1afb603" providerId="LiveId" clId="{BC45D430-106C-8F49-87D8-153E4ACBA0C1}" dt="2024-12-14T15:18:11.077" v="398" actId="20577"/>
          <ac:spMkLst>
            <pc:docMk/>
            <pc:sldMk cId="529554152" sldId="499"/>
            <ac:spMk id="4" creationId="{82D75C1B-62BB-8304-1941-DBECC39B629D}"/>
          </ac:spMkLst>
        </pc:spChg>
      </pc:sldChg>
      <pc:sldChg chg="modSp add mod">
        <pc:chgData name="Jim Fleming" userId="161791bae1afb603" providerId="LiveId" clId="{BC45D430-106C-8F49-87D8-153E4ACBA0C1}" dt="2024-12-14T20:21:18.314" v="497"/>
        <pc:sldMkLst>
          <pc:docMk/>
          <pc:sldMk cId="1160219604" sldId="501"/>
        </pc:sldMkLst>
        <pc:spChg chg="mod">
          <ac:chgData name="Jim Fleming" userId="161791bae1afb603" providerId="LiveId" clId="{BC45D430-106C-8F49-87D8-153E4ACBA0C1}" dt="2024-12-14T20:21:18.314" v="497"/>
          <ac:spMkLst>
            <pc:docMk/>
            <pc:sldMk cId="1160219604" sldId="501"/>
            <ac:spMk id="4" creationId="{3A79A124-E380-2802-B8A1-DE1E063523B0}"/>
          </ac:spMkLst>
        </pc:spChg>
      </pc:sldChg>
      <pc:sldChg chg="del">
        <pc:chgData name="Jim Fleming" userId="161791bae1afb603" providerId="LiveId" clId="{BC45D430-106C-8F49-87D8-153E4ACBA0C1}" dt="2024-12-14T15:00:51.581" v="383" actId="2696"/>
        <pc:sldMkLst>
          <pc:docMk/>
          <pc:sldMk cId="1410470191" sldId="504"/>
        </pc:sldMkLst>
      </pc:sldChg>
      <pc:sldChg chg="modSp del mod ord">
        <pc:chgData name="Jim Fleming" userId="161791bae1afb603" providerId="LiveId" clId="{BC45D430-106C-8F49-87D8-153E4ACBA0C1}" dt="2024-12-14T20:21:07.389" v="496" actId="2696"/>
        <pc:sldMkLst>
          <pc:docMk/>
          <pc:sldMk cId="3051952489" sldId="633"/>
        </pc:sldMkLst>
        <pc:spChg chg="mod">
          <ac:chgData name="Jim Fleming" userId="161791bae1afb603" providerId="LiveId" clId="{BC45D430-106C-8F49-87D8-153E4ACBA0C1}" dt="2024-12-14T14:55:54.945" v="346"/>
          <ac:spMkLst>
            <pc:docMk/>
            <pc:sldMk cId="3051952489" sldId="633"/>
            <ac:spMk id="4" creationId="{07F663BF-43BE-E7E8-61BF-9EC393A5D63B}"/>
          </ac:spMkLst>
        </pc:spChg>
      </pc:sldChg>
      <pc:sldChg chg="modSp mod ord">
        <pc:chgData name="Jim Fleming" userId="161791bae1afb603" providerId="LiveId" clId="{BC45D430-106C-8F49-87D8-153E4ACBA0C1}" dt="2024-12-14T14:34:07.054" v="283" actId="6549"/>
        <pc:sldMkLst>
          <pc:docMk/>
          <pc:sldMk cId="1565996865" sldId="698"/>
        </pc:sldMkLst>
        <pc:spChg chg="mod">
          <ac:chgData name="Jim Fleming" userId="161791bae1afb603" providerId="LiveId" clId="{BC45D430-106C-8F49-87D8-153E4ACBA0C1}" dt="2024-12-14T14:34:07.054" v="283" actId="6549"/>
          <ac:spMkLst>
            <pc:docMk/>
            <pc:sldMk cId="1565996865" sldId="698"/>
            <ac:spMk id="4" creationId="{58FEAF5E-FE9B-171B-F3B9-A920D185D310}"/>
          </ac:spMkLst>
        </pc:spChg>
      </pc:sldChg>
      <pc:sldChg chg="modSp mod">
        <pc:chgData name="Jim Fleming" userId="161791bae1afb603" providerId="LiveId" clId="{BC45D430-106C-8F49-87D8-153E4ACBA0C1}" dt="2024-12-14T14:32:05.367" v="280" actId="14100"/>
        <pc:sldMkLst>
          <pc:docMk/>
          <pc:sldMk cId="126713534" sldId="700"/>
        </pc:sldMkLst>
        <pc:spChg chg="mod">
          <ac:chgData name="Jim Fleming" userId="161791bae1afb603" providerId="LiveId" clId="{BC45D430-106C-8F49-87D8-153E4ACBA0C1}" dt="2024-12-14T14:31:28.740" v="266" actId="20577"/>
          <ac:spMkLst>
            <pc:docMk/>
            <pc:sldMk cId="126713534" sldId="700"/>
            <ac:spMk id="2" creationId="{3BA8D878-8891-0353-6452-A16572F59C55}"/>
          </ac:spMkLst>
        </pc:spChg>
        <pc:spChg chg="mod">
          <ac:chgData name="Jim Fleming" userId="161791bae1afb603" providerId="LiveId" clId="{BC45D430-106C-8F49-87D8-153E4ACBA0C1}" dt="2024-12-14T14:32:05.367" v="280" actId="14100"/>
          <ac:spMkLst>
            <pc:docMk/>
            <pc:sldMk cId="126713534" sldId="700"/>
            <ac:spMk id="3" creationId="{D573F8F9-2B4E-97BE-CDAD-4178DA13B858}"/>
          </ac:spMkLst>
        </pc:spChg>
      </pc:sldChg>
      <pc:sldChg chg="del">
        <pc:chgData name="Jim Fleming" userId="161791bae1afb603" providerId="LiveId" clId="{BC45D430-106C-8F49-87D8-153E4ACBA0C1}" dt="2024-12-14T15:00:53.634" v="385" actId="2696"/>
        <pc:sldMkLst>
          <pc:docMk/>
          <pc:sldMk cId="2883616708" sldId="740"/>
        </pc:sldMkLst>
      </pc:sldChg>
      <pc:sldChg chg="del">
        <pc:chgData name="Jim Fleming" userId="161791bae1afb603" providerId="LiveId" clId="{BC45D430-106C-8F49-87D8-153E4ACBA0C1}" dt="2024-12-14T14:28:23.116" v="8" actId="2696"/>
        <pc:sldMkLst>
          <pc:docMk/>
          <pc:sldMk cId="2148017563" sldId="742"/>
        </pc:sldMkLst>
      </pc:sldChg>
      <pc:sldChg chg="modSp mod">
        <pc:chgData name="Jim Fleming" userId="161791bae1afb603" providerId="LiveId" clId="{BC45D430-106C-8F49-87D8-153E4ACBA0C1}" dt="2024-12-14T14:55:23.472" v="344" actId="20577"/>
        <pc:sldMkLst>
          <pc:docMk/>
          <pc:sldMk cId="3848641512" sldId="743"/>
        </pc:sldMkLst>
        <pc:spChg chg="mod">
          <ac:chgData name="Jim Fleming" userId="161791bae1afb603" providerId="LiveId" clId="{BC45D430-106C-8F49-87D8-153E4ACBA0C1}" dt="2024-12-14T14:55:23.472" v="344" actId="20577"/>
          <ac:spMkLst>
            <pc:docMk/>
            <pc:sldMk cId="3848641512" sldId="743"/>
            <ac:spMk id="4" creationId="{96213046-3949-12FF-6E0D-EA45899FF18A}"/>
          </ac:spMkLst>
        </pc:spChg>
      </pc:sldChg>
      <pc:sldChg chg="del">
        <pc:chgData name="Jim Fleming" userId="161791bae1afb603" providerId="LiveId" clId="{BC45D430-106C-8F49-87D8-153E4ACBA0C1}" dt="2024-12-14T15:00:52.139" v="384" actId="2696"/>
        <pc:sldMkLst>
          <pc:docMk/>
          <pc:sldMk cId="3785582788" sldId="744"/>
        </pc:sldMkLst>
      </pc:sldChg>
      <pc:sldChg chg="del">
        <pc:chgData name="Jim Fleming" userId="161791bae1afb603" providerId="LiveId" clId="{BC45D430-106C-8F49-87D8-153E4ACBA0C1}" dt="2024-12-14T15:00:51.023" v="382" actId="2696"/>
        <pc:sldMkLst>
          <pc:docMk/>
          <pc:sldMk cId="600501620" sldId="746"/>
        </pc:sldMkLst>
      </pc:sldChg>
      <pc:sldChg chg="del">
        <pc:chgData name="Jim Fleming" userId="161791bae1afb603" providerId="LiveId" clId="{BC45D430-106C-8F49-87D8-153E4ACBA0C1}" dt="2024-12-14T15:00:50.273" v="381" actId="2696"/>
        <pc:sldMkLst>
          <pc:docMk/>
          <pc:sldMk cId="3109816492" sldId="748"/>
        </pc:sldMkLst>
      </pc:sldChg>
      <pc:sldChg chg="modSp mod ord">
        <pc:chgData name="Jim Fleming" userId="161791bae1afb603" providerId="LiveId" clId="{BC45D430-106C-8F49-87D8-153E4ACBA0C1}" dt="2024-12-14T15:36:30.190" v="423" actId="20578"/>
        <pc:sldMkLst>
          <pc:docMk/>
          <pc:sldMk cId="4005817270" sldId="749"/>
        </pc:sldMkLst>
        <pc:spChg chg="mod">
          <ac:chgData name="Jim Fleming" userId="161791bae1afb603" providerId="LiveId" clId="{BC45D430-106C-8F49-87D8-153E4ACBA0C1}" dt="2024-12-14T14:56:15.606" v="348"/>
          <ac:spMkLst>
            <pc:docMk/>
            <pc:sldMk cId="4005817270" sldId="749"/>
            <ac:spMk id="9" creationId="{D6EC488E-DAD7-F9D9-3AB8-27BC9F5A4314}"/>
          </ac:spMkLst>
        </pc:spChg>
      </pc:sldChg>
      <pc:sldChg chg="del">
        <pc:chgData name="Jim Fleming" userId="161791bae1afb603" providerId="LiveId" clId="{BC45D430-106C-8F49-87D8-153E4ACBA0C1}" dt="2024-12-14T15:00:54.852" v="386" actId="2696"/>
        <pc:sldMkLst>
          <pc:docMk/>
          <pc:sldMk cId="1667044278" sldId="750"/>
        </pc:sldMkLst>
      </pc:sldChg>
      <pc:sldChg chg="del">
        <pc:chgData name="Jim Fleming" userId="161791bae1afb603" providerId="LiveId" clId="{BC45D430-106C-8F49-87D8-153E4ACBA0C1}" dt="2024-12-14T14:28:20.420" v="6" actId="2696"/>
        <pc:sldMkLst>
          <pc:docMk/>
          <pc:sldMk cId="1438656522" sldId="751"/>
        </pc:sldMkLst>
      </pc:sldChg>
      <pc:sldChg chg="del">
        <pc:chgData name="Jim Fleming" userId="161791bae1afb603" providerId="LiveId" clId="{BC45D430-106C-8F49-87D8-153E4ACBA0C1}" dt="2024-12-14T14:28:22.054" v="7" actId="2696"/>
        <pc:sldMkLst>
          <pc:docMk/>
          <pc:sldMk cId="2530387275" sldId="752"/>
        </pc:sldMkLst>
      </pc:sldChg>
      <pc:sldChg chg="del">
        <pc:chgData name="Jim Fleming" userId="161791bae1afb603" providerId="LiveId" clId="{BC45D430-106C-8F49-87D8-153E4ACBA0C1}" dt="2024-12-14T14:28:24.131" v="9" actId="2696"/>
        <pc:sldMkLst>
          <pc:docMk/>
          <pc:sldMk cId="2857827761" sldId="753"/>
        </pc:sldMkLst>
      </pc:sldChg>
      <pc:sldChg chg="del">
        <pc:chgData name="Jim Fleming" userId="161791bae1afb603" providerId="LiveId" clId="{BC45D430-106C-8F49-87D8-153E4ACBA0C1}" dt="2024-12-14T14:28:29.354" v="12" actId="2696"/>
        <pc:sldMkLst>
          <pc:docMk/>
          <pc:sldMk cId="3241586566" sldId="754"/>
        </pc:sldMkLst>
      </pc:sldChg>
      <pc:sldChg chg="del">
        <pc:chgData name="Jim Fleming" userId="161791bae1afb603" providerId="LiveId" clId="{BC45D430-106C-8F49-87D8-153E4ACBA0C1}" dt="2024-12-14T14:28:26.428" v="10" actId="2696"/>
        <pc:sldMkLst>
          <pc:docMk/>
          <pc:sldMk cId="3797088325" sldId="755"/>
        </pc:sldMkLst>
      </pc:sldChg>
      <pc:sldChg chg="del">
        <pc:chgData name="Jim Fleming" userId="161791bae1afb603" providerId="LiveId" clId="{BC45D430-106C-8F49-87D8-153E4ACBA0C1}" dt="2024-12-14T14:28:28.133" v="11" actId="2696"/>
        <pc:sldMkLst>
          <pc:docMk/>
          <pc:sldMk cId="2973430437" sldId="756"/>
        </pc:sldMkLst>
      </pc:sldChg>
      <pc:sldChg chg="modSp mod">
        <pc:chgData name="Jim Fleming" userId="161791bae1afb603" providerId="LiveId" clId="{BC45D430-106C-8F49-87D8-153E4ACBA0C1}" dt="2024-12-14T14:28:14.242" v="5" actId="20577"/>
        <pc:sldMkLst>
          <pc:docMk/>
          <pc:sldMk cId="459436214" sldId="757"/>
        </pc:sldMkLst>
        <pc:spChg chg="mod">
          <ac:chgData name="Jim Fleming" userId="161791bae1afb603" providerId="LiveId" clId="{BC45D430-106C-8F49-87D8-153E4ACBA0C1}" dt="2024-12-14T14:28:14.242" v="5" actId="20577"/>
          <ac:spMkLst>
            <pc:docMk/>
            <pc:sldMk cId="459436214" sldId="757"/>
            <ac:spMk id="2" creationId="{B64173DF-7214-0231-8732-A8AC687DF228}"/>
          </ac:spMkLst>
        </pc:spChg>
      </pc:sldChg>
      <pc:sldChg chg="modSp add del mod">
        <pc:chgData name="Jim Fleming" userId="161791bae1afb603" providerId="LiveId" clId="{BC45D430-106C-8F49-87D8-153E4ACBA0C1}" dt="2024-12-14T15:01:27.997" v="387" actId="2696"/>
        <pc:sldMkLst>
          <pc:docMk/>
          <pc:sldMk cId="440590281" sldId="758"/>
        </pc:sldMkLst>
        <pc:spChg chg="mod">
          <ac:chgData name="Jim Fleming" userId="161791bae1afb603" providerId="LiveId" clId="{BC45D430-106C-8F49-87D8-153E4ACBA0C1}" dt="2024-12-14T15:00:39.883" v="379" actId="20577"/>
          <ac:spMkLst>
            <pc:docMk/>
            <pc:sldMk cId="440590281" sldId="758"/>
            <ac:spMk id="4" creationId="{058BEB26-764F-4CBB-6E79-C74A4079DC1B}"/>
          </ac:spMkLst>
        </pc:spChg>
      </pc:sldChg>
      <pc:sldChg chg="del">
        <pc:chgData name="Jim Fleming" userId="161791bae1afb603" providerId="LiveId" clId="{BC45D430-106C-8F49-87D8-153E4ACBA0C1}" dt="2024-12-14T14:28:30.573" v="13" actId="2696"/>
        <pc:sldMkLst>
          <pc:docMk/>
          <pc:sldMk cId="959244210" sldId="758"/>
        </pc:sldMkLst>
      </pc:sldChg>
      <pc:sldChg chg="modSp add del mod">
        <pc:chgData name="Jim Fleming" userId="161791bae1afb603" providerId="LiveId" clId="{BC45D430-106C-8F49-87D8-153E4ACBA0C1}" dt="2024-12-14T14:30:56.390" v="257" actId="20577"/>
        <pc:sldMkLst>
          <pc:docMk/>
          <pc:sldMk cId="3653972820" sldId="759"/>
        </pc:sldMkLst>
        <pc:spChg chg="mod">
          <ac:chgData name="Jim Fleming" userId="161791bae1afb603" providerId="LiveId" clId="{BC45D430-106C-8F49-87D8-153E4ACBA0C1}" dt="2024-12-14T14:30:56.390" v="257" actId="20577"/>
          <ac:spMkLst>
            <pc:docMk/>
            <pc:sldMk cId="3653972820" sldId="759"/>
            <ac:spMk id="2" creationId="{F69A461F-91E6-C4AC-30A6-A0FB568B9E56}"/>
          </ac:spMkLst>
        </pc:spChg>
        <pc:spChg chg="mod">
          <ac:chgData name="Jim Fleming" userId="161791bae1afb603" providerId="LiveId" clId="{BC45D430-106C-8F49-87D8-153E4ACBA0C1}" dt="2024-12-14T14:30:36.367" v="252" actId="6549"/>
          <ac:spMkLst>
            <pc:docMk/>
            <pc:sldMk cId="3653972820" sldId="759"/>
            <ac:spMk id="3" creationId="{1D238B69-7CC2-DBE0-54BE-3224C3E6D46B}"/>
          </ac:spMkLst>
        </pc:spChg>
      </pc:sldChg>
      <pc:sldChg chg="addSp delSp modSp add mod">
        <pc:chgData name="Jim Fleming" userId="161791bae1afb603" providerId="LiveId" clId="{BC45D430-106C-8F49-87D8-153E4ACBA0C1}" dt="2024-12-14T14:44:16.854" v="294" actId="20577"/>
        <pc:sldMkLst>
          <pc:docMk/>
          <pc:sldMk cId="559540046" sldId="760"/>
        </pc:sldMkLst>
        <pc:spChg chg="add del mod">
          <ac:chgData name="Jim Fleming" userId="161791bae1afb603" providerId="LiveId" clId="{BC45D430-106C-8F49-87D8-153E4ACBA0C1}" dt="2024-12-14T14:34:30.172" v="285"/>
          <ac:spMkLst>
            <pc:docMk/>
            <pc:sldMk cId="559540046" sldId="760"/>
            <ac:spMk id="2" creationId="{17E307E4-6759-81BE-8B79-19C345D7DE9E}"/>
          </ac:spMkLst>
        </pc:spChg>
        <pc:spChg chg="mod">
          <ac:chgData name="Jim Fleming" userId="161791bae1afb603" providerId="LiveId" clId="{BC45D430-106C-8F49-87D8-153E4ACBA0C1}" dt="2024-12-14T14:44:16.854" v="294" actId="20577"/>
          <ac:spMkLst>
            <pc:docMk/>
            <pc:sldMk cId="559540046" sldId="760"/>
            <ac:spMk id="4" creationId="{877D4A47-8721-D51B-6F7A-C1EFB5E8C1BF}"/>
          </ac:spMkLst>
        </pc:spChg>
        <pc:picChg chg="add mod">
          <ac:chgData name="Jim Fleming" userId="161791bae1afb603" providerId="LiveId" clId="{BC45D430-106C-8F49-87D8-153E4ACBA0C1}" dt="2024-12-14T14:34:30.172" v="285"/>
          <ac:picMkLst>
            <pc:docMk/>
            <pc:sldMk cId="559540046" sldId="760"/>
            <ac:picMk id="3" creationId="{381A321F-8BE2-0674-4168-0FA84F0A5895}"/>
          </ac:picMkLst>
        </pc:picChg>
        <pc:picChg chg="del">
          <ac:chgData name="Jim Fleming" userId="161791bae1afb603" providerId="LiveId" clId="{BC45D430-106C-8F49-87D8-153E4ACBA0C1}" dt="2024-12-14T14:34:15.140" v="284" actId="478"/>
          <ac:picMkLst>
            <pc:docMk/>
            <pc:sldMk cId="559540046" sldId="760"/>
            <ac:picMk id="5" creationId="{B5E4848C-607B-EA28-5A6E-96C1B7E178CD}"/>
          </ac:picMkLst>
        </pc:picChg>
      </pc:sldChg>
      <pc:sldChg chg="addSp delSp modSp add mod">
        <pc:chgData name="Jim Fleming" userId="161791bae1afb603" providerId="LiveId" clId="{BC45D430-106C-8F49-87D8-153E4ACBA0C1}" dt="2024-12-14T14:52:53.523" v="339" actId="478"/>
        <pc:sldMkLst>
          <pc:docMk/>
          <pc:sldMk cId="1142765757" sldId="761"/>
        </pc:sldMkLst>
        <pc:spChg chg="mod">
          <ac:chgData name="Jim Fleming" userId="161791bae1afb603" providerId="LiveId" clId="{BC45D430-106C-8F49-87D8-153E4ACBA0C1}" dt="2024-12-14T14:46:01.006" v="298" actId="20577"/>
          <ac:spMkLst>
            <pc:docMk/>
            <pc:sldMk cId="1142765757" sldId="761"/>
            <ac:spMk id="4" creationId="{A16606A7-6F81-BD80-0BD5-B6FC85278FE2}"/>
          </ac:spMkLst>
        </pc:spChg>
        <pc:spChg chg="add del mod">
          <ac:chgData name="Jim Fleming" userId="161791bae1afb603" providerId="LiveId" clId="{BC45D430-106C-8F49-87D8-153E4ACBA0C1}" dt="2024-12-14T14:52:53.523" v="339" actId="478"/>
          <ac:spMkLst>
            <pc:docMk/>
            <pc:sldMk cId="1142765757" sldId="761"/>
            <ac:spMk id="5" creationId="{B5828EAF-312D-70A2-45DB-A0C369166C8E}"/>
          </ac:spMkLst>
        </pc:spChg>
        <pc:spChg chg="mod">
          <ac:chgData name="Jim Fleming" userId="161791bae1afb603" providerId="LiveId" clId="{BC45D430-106C-8F49-87D8-153E4ACBA0C1}" dt="2024-12-14T14:52:28.237" v="317" actId="1076"/>
          <ac:spMkLst>
            <pc:docMk/>
            <pc:sldMk cId="1142765757" sldId="761"/>
            <ac:spMk id="7" creationId="{C300D528-F9E1-6B38-C05C-3AED3FAE0EA9}"/>
          </ac:spMkLst>
        </pc:spChg>
        <pc:picChg chg="del">
          <ac:chgData name="Jim Fleming" userId="161791bae1afb603" providerId="LiveId" clId="{BC45D430-106C-8F49-87D8-153E4ACBA0C1}" dt="2024-12-14T14:45:47.963" v="296" actId="478"/>
          <ac:picMkLst>
            <pc:docMk/>
            <pc:sldMk cId="1142765757" sldId="761"/>
            <ac:picMk id="3" creationId="{11B5C13A-F3DA-B12A-5456-0F61C6895952}"/>
          </ac:picMkLst>
        </pc:picChg>
        <pc:picChg chg="add mod">
          <ac:chgData name="Jim Fleming" userId="161791bae1afb603" providerId="LiveId" clId="{BC45D430-106C-8F49-87D8-153E4ACBA0C1}" dt="2024-12-14T14:52:36.482" v="321"/>
          <ac:picMkLst>
            <pc:docMk/>
            <pc:sldMk cId="1142765757" sldId="761"/>
            <ac:picMk id="6" creationId="{735B4560-64BD-18AF-7361-5857B4E811AF}"/>
          </ac:picMkLst>
        </pc:picChg>
        <pc:picChg chg="add mod">
          <ac:chgData name="Jim Fleming" userId="161791bae1afb603" providerId="LiveId" clId="{BC45D430-106C-8F49-87D8-153E4ACBA0C1}" dt="2024-12-14T14:52:48.977" v="338" actId="1076"/>
          <ac:picMkLst>
            <pc:docMk/>
            <pc:sldMk cId="1142765757" sldId="761"/>
            <ac:picMk id="1026" creationId="{93DECC31-952C-E93A-9C7C-86E1117DA11E}"/>
          </ac:picMkLst>
        </pc:picChg>
      </pc:sldChg>
      <pc:sldChg chg="modSp add mod ord">
        <pc:chgData name="Jim Fleming" userId="161791bae1afb603" providerId="LiveId" clId="{BC45D430-106C-8F49-87D8-153E4ACBA0C1}" dt="2024-12-14T15:32:19.723" v="419" actId="20578"/>
        <pc:sldMkLst>
          <pc:docMk/>
          <pc:sldMk cId="2490416297" sldId="762"/>
        </pc:sldMkLst>
        <pc:spChg chg="mod">
          <ac:chgData name="Jim Fleming" userId="161791bae1afb603" providerId="LiveId" clId="{BC45D430-106C-8F49-87D8-153E4ACBA0C1}" dt="2024-12-14T14:53:59.320" v="342"/>
          <ac:spMkLst>
            <pc:docMk/>
            <pc:sldMk cId="2490416297" sldId="762"/>
            <ac:spMk id="9" creationId="{F992CE80-3F55-92D5-1B30-FF053A048C7D}"/>
          </ac:spMkLst>
        </pc:spChg>
      </pc:sldChg>
      <pc:sldChg chg="modSp add mod">
        <pc:chgData name="Jim Fleming" userId="161791bae1afb603" providerId="LiveId" clId="{BC45D430-106C-8F49-87D8-153E4ACBA0C1}" dt="2024-12-14T14:56:49.341" v="352" actId="114"/>
        <pc:sldMkLst>
          <pc:docMk/>
          <pc:sldMk cId="2525406061" sldId="763"/>
        </pc:sldMkLst>
        <pc:spChg chg="mod">
          <ac:chgData name="Jim Fleming" userId="161791bae1afb603" providerId="LiveId" clId="{BC45D430-106C-8F49-87D8-153E4ACBA0C1}" dt="2024-12-14T14:56:49.341" v="352" actId="114"/>
          <ac:spMkLst>
            <pc:docMk/>
            <pc:sldMk cId="2525406061" sldId="763"/>
            <ac:spMk id="9" creationId="{09FAD018-E577-A807-4C1F-8346A3E58886}"/>
          </ac:spMkLst>
        </pc:spChg>
      </pc:sldChg>
      <pc:sldChg chg="modSp add mod ord">
        <pc:chgData name="Jim Fleming" userId="161791bae1afb603" providerId="LiveId" clId="{BC45D430-106C-8F49-87D8-153E4ACBA0C1}" dt="2024-12-14T15:31:18.846" v="418" actId="20578"/>
        <pc:sldMkLst>
          <pc:docMk/>
          <pc:sldMk cId="1925939700" sldId="764"/>
        </pc:sldMkLst>
        <pc:spChg chg="mod">
          <ac:chgData name="Jim Fleming" userId="161791bae1afb603" providerId="LiveId" clId="{BC45D430-106C-8F49-87D8-153E4ACBA0C1}" dt="2024-12-14T15:02:57.458" v="390" actId="20577"/>
          <ac:spMkLst>
            <pc:docMk/>
            <pc:sldMk cId="1925939700" sldId="764"/>
            <ac:spMk id="4" creationId="{CBFC8771-7213-2156-4ADD-C7C77A51A6E2}"/>
          </ac:spMkLst>
        </pc:spChg>
      </pc:sldChg>
      <pc:sldChg chg="modSp add del mod">
        <pc:chgData name="Jim Fleming" userId="161791bae1afb603" providerId="LiveId" clId="{BC45D430-106C-8F49-87D8-153E4ACBA0C1}" dt="2024-12-14T15:36:16.904" v="422" actId="2696"/>
        <pc:sldMkLst>
          <pc:docMk/>
          <pc:sldMk cId="3254609097" sldId="765"/>
        </pc:sldMkLst>
        <pc:spChg chg="mod">
          <ac:chgData name="Jim Fleming" userId="161791bae1afb603" providerId="LiveId" clId="{BC45D430-106C-8F49-87D8-153E4ACBA0C1}" dt="2024-12-14T15:19:46.738" v="405" actId="20577"/>
          <ac:spMkLst>
            <pc:docMk/>
            <pc:sldMk cId="3254609097" sldId="765"/>
            <ac:spMk id="2" creationId="{C6C1657A-C319-D4F4-093F-84402ACFAF01}"/>
          </ac:spMkLst>
        </pc:spChg>
        <pc:spChg chg="mod">
          <ac:chgData name="Jim Fleming" userId="161791bae1afb603" providerId="LiveId" clId="{BC45D430-106C-8F49-87D8-153E4ACBA0C1}" dt="2024-12-14T15:19:53.335" v="406"/>
          <ac:spMkLst>
            <pc:docMk/>
            <pc:sldMk cId="3254609097" sldId="765"/>
            <ac:spMk id="3" creationId="{21E71AF1-BF23-FBB6-585E-D02673FD488D}"/>
          </ac:spMkLst>
        </pc:spChg>
      </pc:sldChg>
      <pc:sldChg chg="modSp add mod">
        <pc:chgData name="Jim Fleming" userId="161791bae1afb603" providerId="LiveId" clId="{BC45D430-106C-8F49-87D8-153E4ACBA0C1}" dt="2024-12-14T15:27:43.534" v="408"/>
        <pc:sldMkLst>
          <pc:docMk/>
          <pc:sldMk cId="2754187788" sldId="766"/>
        </pc:sldMkLst>
        <pc:spChg chg="mod">
          <ac:chgData name="Jim Fleming" userId="161791bae1afb603" providerId="LiveId" clId="{BC45D430-106C-8F49-87D8-153E4ACBA0C1}" dt="2024-12-14T15:27:43.534" v="408"/>
          <ac:spMkLst>
            <pc:docMk/>
            <pc:sldMk cId="2754187788" sldId="766"/>
            <ac:spMk id="4" creationId="{8731B8B6-29C9-A196-73BF-1C16C9412B06}"/>
          </ac:spMkLst>
        </pc:spChg>
      </pc:sldChg>
      <pc:sldChg chg="addSp delSp modSp add mod">
        <pc:chgData name="Jim Fleming" userId="161791bae1afb603" providerId="LiveId" clId="{BC45D430-106C-8F49-87D8-153E4ACBA0C1}" dt="2024-12-14T15:28:10.993" v="415" actId="20577"/>
        <pc:sldMkLst>
          <pc:docMk/>
          <pc:sldMk cId="1233605055" sldId="767"/>
        </pc:sldMkLst>
        <pc:spChg chg="add del mod">
          <ac:chgData name="Jim Fleming" userId="161791bae1afb603" providerId="LiveId" clId="{BC45D430-106C-8F49-87D8-153E4ACBA0C1}" dt="2024-12-14T15:28:03.729" v="412" actId="478"/>
          <ac:spMkLst>
            <pc:docMk/>
            <pc:sldMk cId="1233605055" sldId="767"/>
            <ac:spMk id="2" creationId="{E417FA70-4A87-5AD6-600A-4A46160087B4}"/>
          </ac:spMkLst>
        </pc:spChg>
        <pc:spChg chg="mod">
          <ac:chgData name="Jim Fleming" userId="161791bae1afb603" providerId="LiveId" clId="{BC45D430-106C-8F49-87D8-153E4ACBA0C1}" dt="2024-12-14T15:28:10.993" v="415" actId="20577"/>
          <ac:spMkLst>
            <pc:docMk/>
            <pc:sldMk cId="1233605055" sldId="767"/>
            <ac:spMk id="4" creationId="{C9C92959-A874-9409-E023-C85018882E31}"/>
          </ac:spMkLst>
        </pc:spChg>
      </pc:sldChg>
      <pc:sldChg chg="modSp add mod">
        <pc:chgData name="Jim Fleming" userId="161791bae1afb603" providerId="LiveId" clId="{BC45D430-106C-8F49-87D8-153E4ACBA0C1}" dt="2024-12-14T15:28:15.671" v="417" actId="20577"/>
        <pc:sldMkLst>
          <pc:docMk/>
          <pc:sldMk cId="944212833" sldId="768"/>
        </pc:sldMkLst>
        <pc:spChg chg="mod">
          <ac:chgData name="Jim Fleming" userId="161791bae1afb603" providerId="LiveId" clId="{BC45D430-106C-8F49-87D8-153E4ACBA0C1}" dt="2024-12-14T15:28:15.671" v="417" actId="20577"/>
          <ac:spMkLst>
            <pc:docMk/>
            <pc:sldMk cId="944212833" sldId="768"/>
            <ac:spMk id="4" creationId="{7FCF0236-FB9C-F331-BD4F-18BD8A9E0F9D}"/>
          </ac:spMkLst>
        </pc:spChg>
      </pc:sldChg>
      <pc:sldChg chg="modSp add mod ord">
        <pc:chgData name="Jim Fleming" userId="161791bae1afb603" providerId="LiveId" clId="{BC45D430-106C-8F49-87D8-153E4ACBA0C1}" dt="2024-12-14T15:41:37.863" v="488" actId="20577"/>
        <pc:sldMkLst>
          <pc:docMk/>
          <pc:sldMk cId="7814481" sldId="769"/>
        </pc:sldMkLst>
        <pc:spChg chg="mod">
          <ac:chgData name="Jim Fleming" userId="161791bae1afb603" providerId="LiveId" clId="{BC45D430-106C-8F49-87D8-153E4ACBA0C1}" dt="2024-12-14T15:41:37.863" v="488" actId="20577"/>
          <ac:spMkLst>
            <pc:docMk/>
            <pc:sldMk cId="7814481" sldId="769"/>
            <ac:spMk id="2" creationId="{B0643AD7-A670-8219-6F0E-9E881CF050D9}"/>
          </ac:spMkLst>
        </pc:spChg>
      </pc:sldChg>
      <pc:sldChg chg="add ord">
        <pc:chgData name="Jim Fleming" userId="161791bae1afb603" providerId="LiveId" clId="{BC45D430-106C-8F49-87D8-153E4ACBA0C1}" dt="2024-12-14T15:37:15.060" v="425" actId="20578"/>
        <pc:sldMkLst>
          <pc:docMk/>
          <pc:sldMk cId="4115141855" sldId="770"/>
        </pc:sldMkLst>
      </pc:sldChg>
      <pc:sldChg chg="add ord">
        <pc:chgData name="Jim Fleming" userId="161791bae1afb603" providerId="LiveId" clId="{BC45D430-106C-8F49-87D8-153E4ACBA0C1}" dt="2024-12-14T15:37:27.052" v="427" actId="20578"/>
        <pc:sldMkLst>
          <pc:docMk/>
          <pc:sldMk cId="2891964100" sldId="771"/>
        </pc:sldMkLst>
      </pc:sldChg>
      <pc:sldChg chg="add ord">
        <pc:chgData name="Jim Fleming" userId="161791bae1afb603" providerId="LiveId" clId="{BC45D430-106C-8F49-87D8-153E4ACBA0C1}" dt="2024-12-14T15:38:45.747" v="429" actId="20578"/>
        <pc:sldMkLst>
          <pc:docMk/>
          <pc:sldMk cId="406103284" sldId="772"/>
        </pc:sldMkLst>
      </pc:sldChg>
      <pc:sldChg chg="add ord">
        <pc:chgData name="Jim Fleming" userId="161791bae1afb603" providerId="LiveId" clId="{BC45D430-106C-8F49-87D8-153E4ACBA0C1}" dt="2024-12-14T15:40:43.585" v="431" actId="20578"/>
        <pc:sldMkLst>
          <pc:docMk/>
          <pc:sldMk cId="2774034437" sldId="773"/>
        </pc:sldMkLst>
      </pc:sldChg>
      <pc:sldChg chg="add ord">
        <pc:chgData name="Jim Fleming" userId="161791bae1afb603" providerId="LiveId" clId="{BC45D430-106C-8F49-87D8-153E4ACBA0C1}" dt="2024-12-14T15:40:46.783" v="433" actId="20578"/>
        <pc:sldMkLst>
          <pc:docMk/>
          <pc:sldMk cId="805014236" sldId="774"/>
        </pc:sldMkLst>
      </pc:sldChg>
      <pc:sldChg chg="add">
        <pc:chgData name="Jim Fleming" userId="161791bae1afb603" providerId="LiveId" clId="{BC45D430-106C-8F49-87D8-153E4ACBA0C1}" dt="2024-12-14T20:20:44.681" v="494" actId="2890"/>
        <pc:sldMkLst>
          <pc:docMk/>
          <pc:sldMk cId="3563174735" sldId="775"/>
        </pc:sldMkLst>
      </pc:sldChg>
    </pc:docChg>
  </pc:docChgLst>
  <pc:docChgLst>
    <pc:chgData name="Jim Fleming" userId="161791bae1afb603" providerId="LiveId" clId="{2001D906-B4B7-C14F-8249-F35012854FCE}"/>
    <pc:docChg chg="custSel addSld delSld modSld sldOrd">
      <pc:chgData name="Jim Fleming" userId="161791bae1afb603" providerId="LiveId" clId="{2001D906-B4B7-C14F-8249-F35012854FCE}" dt="2024-06-29T22:54:44.192" v="170" actId="20578"/>
      <pc:docMkLst>
        <pc:docMk/>
      </pc:docMkLst>
      <pc:sldChg chg="modSp mod">
        <pc:chgData name="Jim Fleming" userId="161791bae1afb603" providerId="LiveId" clId="{2001D906-B4B7-C14F-8249-F35012854FCE}" dt="2024-06-29T22:27:44.789" v="30" actId="20577"/>
        <pc:sldMkLst>
          <pc:docMk/>
          <pc:sldMk cId="189513369" sldId="583"/>
        </pc:sldMkLst>
      </pc:sldChg>
      <pc:sldChg chg="modSp mod">
        <pc:chgData name="Jim Fleming" userId="161791bae1afb603" providerId="LiveId" clId="{2001D906-B4B7-C14F-8249-F35012854FCE}" dt="2024-06-29T22:35:08.284" v="48" actId="20577"/>
        <pc:sldMkLst>
          <pc:docMk/>
          <pc:sldMk cId="1987421806" sldId="633"/>
        </pc:sldMkLst>
      </pc:sldChg>
      <pc:sldChg chg="modSp mod">
        <pc:chgData name="Jim Fleming" userId="161791bae1afb603" providerId="LiveId" clId="{2001D906-B4B7-C14F-8249-F35012854FCE}" dt="2024-06-29T22:26:56.401" v="11" actId="6549"/>
        <pc:sldMkLst>
          <pc:docMk/>
          <pc:sldMk cId="384459236" sldId="666"/>
        </pc:sldMkLst>
      </pc:sldChg>
      <pc:sldChg chg="modSp mod">
        <pc:chgData name="Jim Fleming" userId="161791bae1afb603" providerId="LiveId" clId="{2001D906-B4B7-C14F-8249-F35012854FCE}" dt="2024-06-29T22:50:28.540" v="163" actId="313"/>
        <pc:sldMkLst>
          <pc:docMk/>
          <pc:sldMk cId="4027956643" sldId="674"/>
        </pc:sldMkLst>
      </pc:sldChg>
      <pc:sldChg chg="del">
        <pc:chgData name="Jim Fleming" userId="161791bae1afb603" providerId="LiveId" clId="{2001D906-B4B7-C14F-8249-F35012854FCE}" dt="2024-06-29T22:37:35.346" v="109" actId="2696"/>
        <pc:sldMkLst>
          <pc:docMk/>
          <pc:sldMk cId="2343709846" sldId="679"/>
        </pc:sldMkLst>
      </pc:sldChg>
      <pc:sldChg chg="del">
        <pc:chgData name="Jim Fleming" userId="161791bae1afb603" providerId="LiveId" clId="{2001D906-B4B7-C14F-8249-F35012854FCE}" dt="2024-06-29T22:37:36.473" v="110" actId="2696"/>
        <pc:sldMkLst>
          <pc:docMk/>
          <pc:sldMk cId="913014975" sldId="680"/>
        </pc:sldMkLst>
      </pc:sldChg>
      <pc:sldChg chg="del">
        <pc:chgData name="Jim Fleming" userId="161791bae1afb603" providerId="LiveId" clId="{2001D906-B4B7-C14F-8249-F35012854FCE}" dt="2024-06-29T22:27:03.011" v="12" actId="2696"/>
        <pc:sldMkLst>
          <pc:docMk/>
          <pc:sldMk cId="514748635" sldId="681"/>
        </pc:sldMkLst>
      </pc:sldChg>
      <pc:sldChg chg="modSp add mod">
        <pc:chgData name="Jim Fleming" userId="161791bae1afb603" providerId="LiveId" clId="{2001D906-B4B7-C14F-8249-F35012854FCE}" dt="2024-06-29T22:53:13.112" v="167" actId="313"/>
        <pc:sldMkLst>
          <pc:docMk/>
          <pc:sldMk cId="685248244" sldId="681"/>
        </pc:sldMkLst>
      </pc:sldChg>
      <pc:sldChg chg="modSp add mod">
        <pc:chgData name="Jim Fleming" userId="161791bae1afb603" providerId="LiveId" clId="{2001D906-B4B7-C14F-8249-F35012854FCE}" dt="2024-06-29T22:35:58.541" v="83" actId="113"/>
        <pc:sldMkLst>
          <pc:docMk/>
          <pc:sldMk cId="51784607" sldId="682"/>
        </pc:sldMkLst>
      </pc:sldChg>
      <pc:sldChg chg="del">
        <pc:chgData name="Jim Fleming" userId="161791bae1afb603" providerId="LiveId" clId="{2001D906-B4B7-C14F-8249-F35012854FCE}" dt="2024-06-29T22:27:06.930" v="14" actId="2696"/>
        <pc:sldMkLst>
          <pc:docMk/>
          <pc:sldMk cId="1278736335" sldId="682"/>
        </pc:sldMkLst>
      </pc:sldChg>
      <pc:sldChg chg="modSp add mod">
        <pc:chgData name="Jim Fleming" userId="161791bae1afb603" providerId="LiveId" clId="{2001D906-B4B7-C14F-8249-F35012854FCE}" dt="2024-06-29T22:37:22.631" v="103" actId="5793"/>
        <pc:sldMkLst>
          <pc:docMk/>
          <pc:sldMk cId="678804310" sldId="683"/>
        </pc:sldMkLst>
      </pc:sldChg>
      <pc:sldChg chg="del">
        <pc:chgData name="Jim Fleming" userId="161791bae1afb603" providerId="LiveId" clId="{2001D906-B4B7-C14F-8249-F35012854FCE}" dt="2024-06-29T22:27:07.898" v="15" actId="2696"/>
        <pc:sldMkLst>
          <pc:docMk/>
          <pc:sldMk cId="3117997863" sldId="683"/>
        </pc:sldMkLst>
      </pc:sldChg>
      <pc:sldChg chg="del">
        <pc:chgData name="Jim Fleming" userId="161791bae1afb603" providerId="LiveId" clId="{2001D906-B4B7-C14F-8249-F35012854FCE}" dt="2024-06-29T22:27:50.266" v="31" actId="2696"/>
        <pc:sldMkLst>
          <pc:docMk/>
          <pc:sldMk cId="1672022718" sldId="684"/>
        </pc:sldMkLst>
      </pc:sldChg>
      <pc:sldChg chg="modSp add mod">
        <pc:chgData name="Jim Fleming" userId="161791bae1afb603" providerId="LiveId" clId="{2001D906-B4B7-C14F-8249-F35012854FCE}" dt="2024-06-29T22:37:29.100" v="108" actId="113"/>
        <pc:sldMkLst>
          <pc:docMk/>
          <pc:sldMk cId="2598065513" sldId="684"/>
        </pc:sldMkLst>
      </pc:sldChg>
      <pc:sldChg chg="del">
        <pc:chgData name="Jim Fleming" userId="161791bae1afb603" providerId="LiveId" clId="{2001D906-B4B7-C14F-8249-F35012854FCE}" dt="2024-06-29T22:27:04.715" v="13" actId="2696"/>
        <pc:sldMkLst>
          <pc:docMk/>
          <pc:sldMk cId="669599798" sldId="685"/>
        </pc:sldMkLst>
      </pc:sldChg>
      <pc:sldChg chg="add ord">
        <pc:chgData name="Jim Fleming" userId="161791bae1afb603" providerId="LiveId" clId="{2001D906-B4B7-C14F-8249-F35012854FCE}" dt="2024-06-29T22:36:48.679" v="90" actId="20578"/>
        <pc:sldMkLst>
          <pc:docMk/>
          <pc:sldMk cId="2071306960" sldId="685"/>
        </pc:sldMkLst>
      </pc:sldChg>
      <pc:sldChg chg="add ord">
        <pc:chgData name="Jim Fleming" userId="161791bae1afb603" providerId="LiveId" clId="{2001D906-B4B7-C14F-8249-F35012854FCE}" dt="2024-06-29T22:36:52.479" v="92" actId="20578"/>
        <pc:sldMkLst>
          <pc:docMk/>
          <pc:sldMk cId="1311466483" sldId="686"/>
        </pc:sldMkLst>
      </pc:sldChg>
      <pc:sldChg chg="del">
        <pc:chgData name="Jim Fleming" userId="161791bae1afb603" providerId="LiveId" clId="{2001D906-B4B7-C14F-8249-F35012854FCE}" dt="2024-06-29T22:29:11.706" v="32" actId="2696"/>
        <pc:sldMkLst>
          <pc:docMk/>
          <pc:sldMk cId="1796571891" sldId="686"/>
        </pc:sldMkLst>
      </pc:sldChg>
      <pc:sldChg chg="add ord">
        <pc:chgData name="Jim Fleming" userId="161791bae1afb603" providerId="LiveId" clId="{2001D906-B4B7-C14F-8249-F35012854FCE}" dt="2024-06-29T22:36:57.069" v="94" actId="20578"/>
        <pc:sldMkLst>
          <pc:docMk/>
          <pc:sldMk cId="3833565974" sldId="687"/>
        </pc:sldMkLst>
      </pc:sldChg>
      <pc:sldChg chg="add ord">
        <pc:chgData name="Jim Fleming" userId="161791bae1afb603" providerId="LiveId" clId="{2001D906-B4B7-C14F-8249-F35012854FCE}" dt="2024-06-29T22:37:41.766" v="112" actId="20578"/>
        <pc:sldMkLst>
          <pc:docMk/>
          <pc:sldMk cId="1850219282" sldId="688"/>
        </pc:sldMkLst>
      </pc:sldChg>
      <pc:sldChg chg="addSp delSp modSp add mod ord">
        <pc:chgData name="Jim Fleming" userId="161791bae1afb603" providerId="LiveId" clId="{2001D906-B4B7-C14F-8249-F35012854FCE}" dt="2024-06-29T22:54:38.634" v="168" actId="20578"/>
        <pc:sldMkLst>
          <pc:docMk/>
          <pc:sldMk cId="2935783491" sldId="689"/>
        </pc:sldMkLst>
      </pc:sldChg>
      <pc:sldChg chg="add ord">
        <pc:chgData name="Jim Fleming" userId="161791bae1afb603" providerId="LiveId" clId="{2001D906-B4B7-C14F-8249-F35012854FCE}" dt="2024-06-29T22:54:44.192" v="170" actId="20578"/>
        <pc:sldMkLst>
          <pc:docMk/>
          <pc:sldMk cId="1205754446" sldId="690"/>
        </pc:sldMkLst>
      </pc:sldChg>
    </pc:docChg>
  </pc:docChgLst>
  <pc:docChgLst>
    <pc:chgData name="Jim Fleming" userId="161791bae1afb603" providerId="LiveId" clId="{6050BEE1-4B3B-314A-ABBC-760D9E236A15}"/>
    <pc:docChg chg="custSel addSld delSld modSld sldOrd">
      <pc:chgData name="Jim Fleming" userId="161791bae1afb603" providerId="LiveId" clId="{6050BEE1-4B3B-314A-ABBC-760D9E236A15}" dt="2024-10-06T01:46:30.289" v="131" actId="2696"/>
      <pc:docMkLst>
        <pc:docMk/>
      </pc:docMkLst>
      <pc:sldChg chg="del">
        <pc:chgData name="Jim Fleming" userId="161791bae1afb603" providerId="LiveId" clId="{6050BEE1-4B3B-314A-ABBC-760D9E236A15}" dt="2024-10-06T01:37:38.797" v="13" actId="2696"/>
        <pc:sldMkLst>
          <pc:docMk/>
          <pc:sldMk cId="1321751761" sldId="491"/>
        </pc:sldMkLst>
      </pc:sldChg>
      <pc:sldChg chg="del">
        <pc:chgData name="Jim Fleming" userId="161791bae1afb603" providerId="LiveId" clId="{6050BEE1-4B3B-314A-ABBC-760D9E236A15}" dt="2024-10-06T01:37:39.289" v="14" actId="2696"/>
        <pc:sldMkLst>
          <pc:docMk/>
          <pc:sldMk cId="1424495844" sldId="556"/>
        </pc:sldMkLst>
      </pc:sldChg>
      <pc:sldChg chg="modSp mod">
        <pc:chgData name="Jim Fleming" userId="161791bae1afb603" providerId="LiveId" clId="{6050BEE1-4B3B-314A-ABBC-760D9E236A15}" dt="2024-10-06T01:37:30.522" v="7" actId="6549"/>
        <pc:sldMkLst>
          <pc:docMk/>
          <pc:sldMk cId="384459236" sldId="666"/>
        </pc:sldMkLst>
      </pc:sldChg>
      <pc:sldChg chg="modSp mod">
        <pc:chgData name="Jim Fleming" userId="161791bae1afb603" providerId="LiveId" clId="{6050BEE1-4B3B-314A-ABBC-760D9E236A15}" dt="2024-10-06T01:45:12.314" v="120" actId="14100"/>
        <pc:sldMkLst>
          <pc:docMk/>
          <pc:sldMk cId="1329755425" sldId="681"/>
        </pc:sldMkLst>
      </pc:sldChg>
      <pc:sldChg chg="modSp add del mod ord">
        <pc:chgData name="Jim Fleming" userId="161791bae1afb603" providerId="LiveId" clId="{6050BEE1-4B3B-314A-ABBC-760D9E236A15}" dt="2024-10-06T01:40:15.507" v="30" actId="2696"/>
        <pc:sldMkLst>
          <pc:docMk/>
          <pc:sldMk cId="1565996865" sldId="698"/>
        </pc:sldMkLst>
      </pc:sldChg>
      <pc:sldChg chg="del">
        <pc:chgData name="Jim Fleming" userId="161791bae1afb603" providerId="LiveId" clId="{6050BEE1-4B3B-314A-ABBC-760D9E236A15}" dt="2024-10-06T01:37:47.533" v="15" actId="2696"/>
        <pc:sldMkLst>
          <pc:docMk/>
          <pc:sldMk cId="4221127941" sldId="704"/>
        </pc:sldMkLst>
      </pc:sldChg>
      <pc:sldChg chg="del">
        <pc:chgData name="Jim Fleming" userId="161791bae1afb603" providerId="LiveId" clId="{6050BEE1-4B3B-314A-ABBC-760D9E236A15}" dt="2024-10-06T01:37:48.806" v="16" actId="2696"/>
        <pc:sldMkLst>
          <pc:docMk/>
          <pc:sldMk cId="2467811026" sldId="739"/>
        </pc:sldMkLst>
      </pc:sldChg>
      <pc:sldChg chg="modSp mod">
        <pc:chgData name="Jim Fleming" userId="161791bae1afb603" providerId="LiveId" clId="{6050BEE1-4B3B-314A-ABBC-760D9E236A15}" dt="2024-10-06T01:44:02.463" v="95" actId="20577"/>
        <pc:sldMkLst>
          <pc:docMk/>
          <pc:sldMk cId="3723786110" sldId="740"/>
        </pc:sldMkLst>
      </pc:sldChg>
      <pc:sldChg chg="modSp add mod ord modShow">
        <pc:chgData name="Jim Fleming" userId="161791bae1afb603" providerId="LiveId" clId="{6050BEE1-4B3B-314A-ABBC-760D9E236A15}" dt="2024-10-06T01:39:23.099" v="26"/>
        <pc:sldMkLst>
          <pc:docMk/>
          <pc:sldMk cId="90353363" sldId="741"/>
        </pc:sldMkLst>
      </pc:sldChg>
      <pc:sldChg chg="del">
        <pc:chgData name="Jim Fleming" userId="161791bae1afb603" providerId="LiveId" clId="{6050BEE1-4B3B-314A-ABBC-760D9E236A15}" dt="2024-10-06T01:37:50.240" v="17" actId="2696"/>
        <pc:sldMkLst>
          <pc:docMk/>
          <pc:sldMk cId="4051026985" sldId="741"/>
        </pc:sldMkLst>
      </pc:sldChg>
      <pc:sldChg chg="del">
        <pc:chgData name="Jim Fleming" userId="161791bae1afb603" providerId="LiveId" clId="{6050BEE1-4B3B-314A-ABBC-760D9E236A15}" dt="2024-10-06T01:37:33.412" v="8" actId="2696"/>
        <pc:sldMkLst>
          <pc:docMk/>
          <pc:sldMk cId="3211138633" sldId="742"/>
        </pc:sldMkLst>
      </pc:sldChg>
      <pc:sldChg chg="modSp add mod ord">
        <pc:chgData name="Jim Fleming" userId="161791bae1afb603" providerId="LiveId" clId="{6050BEE1-4B3B-314A-ABBC-760D9E236A15}" dt="2024-10-06T01:41:54.885" v="88" actId="20577"/>
        <pc:sldMkLst>
          <pc:docMk/>
          <pc:sldMk cId="3231479225" sldId="742"/>
        </pc:sldMkLst>
      </pc:sldChg>
      <pc:sldChg chg="modSp add mod">
        <pc:chgData name="Jim Fleming" userId="161791bae1afb603" providerId="LiveId" clId="{6050BEE1-4B3B-314A-ABBC-760D9E236A15}" dt="2024-10-06T01:41:47.950" v="84" actId="20577"/>
        <pc:sldMkLst>
          <pc:docMk/>
          <pc:sldMk cId="608519647" sldId="743"/>
        </pc:sldMkLst>
      </pc:sldChg>
      <pc:sldChg chg="add del">
        <pc:chgData name="Jim Fleming" userId="161791bae1afb603" providerId="LiveId" clId="{6050BEE1-4B3B-314A-ABBC-760D9E236A15}" dt="2024-10-06T01:40:16.139" v="31" actId="2696"/>
        <pc:sldMkLst>
          <pc:docMk/>
          <pc:sldMk cId="3938159909" sldId="743"/>
        </pc:sldMkLst>
      </pc:sldChg>
      <pc:sldChg chg="modSp add mod">
        <pc:chgData name="Jim Fleming" userId="161791bae1afb603" providerId="LiveId" clId="{6050BEE1-4B3B-314A-ABBC-760D9E236A15}" dt="2024-10-06T01:41:51.678" v="85" actId="6549"/>
        <pc:sldMkLst>
          <pc:docMk/>
          <pc:sldMk cId="2552501889" sldId="744"/>
        </pc:sldMkLst>
      </pc:sldChg>
      <pc:sldChg chg="del">
        <pc:chgData name="Jim Fleming" userId="161791bae1afb603" providerId="LiveId" clId="{6050BEE1-4B3B-314A-ABBC-760D9E236A15}" dt="2024-10-06T01:37:37.142" v="12" actId="2696"/>
        <pc:sldMkLst>
          <pc:docMk/>
          <pc:sldMk cId="3584773197" sldId="744"/>
        </pc:sldMkLst>
      </pc:sldChg>
      <pc:sldChg chg="del">
        <pc:chgData name="Jim Fleming" userId="161791bae1afb603" providerId="LiveId" clId="{6050BEE1-4B3B-314A-ABBC-760D9E236A15}" dt="2024-10-06T01:37:35.784" v="11" actId="2696"/>
        <pc:sldMkLst>
          <pc:docMk/>
          <pc:sldMk cId="3099131523" sldId="745"/>
        </pc:sldMkLst>
      </pc:sldChg>
      <pc:sldChg chg="modSp add mod">
        <pc:chgData name="Jim Fleming" userId="161791bae1afb603" providerId="LiveId" clId="{6050BEE1-4B3B-314A-ABBC-760D9E236A15}" dt="2024-10-06T01:44:20.944" v="97" actId="14100"/>
        <pc:sldMkLst>
          <pc:docMk/>
          <pc:sldMk cId="3999259086" sldId="745"/>
        </pc:sldMkLst>
      </pc:sldChg>
      <pc:sldChg chg="add ord">
        <pc:chgData name="Jim Fleming" userId="161791bae1afb603" providerId="LiveId" clId="{6050BEE1-4B3B-314A-ABBC-760D9E236A15}" dt="2024-10-06T01:45:26.168" v="122" actId="20578"/>
        <pc:sldMkLst>
          <pc:docMk/>
          <pc:sldMk cId="262353378" sldId="746"/>
        </pc:sldMkLst>
      </pc:sldChg>
      <pc:sldChg chg="del">
        <pc:chgData name="Jim Fleming" userId="161791bae1afb603" providerId="LiveId" clId="{6050BEE1-4B3B-314A-ABBC-760D9E236A15}" dt="2024-10-06T01:37:34.840" v="10" actId="2696"/>
        <pc:sldMkLst>
          <pc:docMk/>
          <pc:sldMk cId="1241233077" sldId="746"/>
        </pc:sldMkLst>
      </pc:sldChg>
      <pc:sldChg chg="del">
        <pc:chgData name="Jim Fleming" userId="161791bae1afb603" providerId="LiveId" clId="{6050BEE1-4B3B-314A-ABBC-760D9E236A15}" dt="2024-10-06T01:37:34.043" v="9" actId="2696"/>
        <pc:sldMkLst>
          <pc:docMk/>
          <pc:sldMk cId="231406448" sldId="747"/>
        </pc:sldMkLst>
      </pc:sldChg>
      <pc:sldChg chg="add del ord">
        <pc:chgData name="Jim Fleming" userId="161791bae1afb603" providerId="LiveId" clId="{6050BEE1-4B3B-314A-ABBC-760D9E236A15}" dt="2024-10-06T01:45:42.858" v="130" actId="2696"/>
        <pc:sldMkLst>
          <pc:docMk/>
          <pc:sldMk cId="4138295121" sldId="747"/>
        </pc:sldMkLst>
      </pc:sldChg>
      <pc:sldChg chg="add">
        <pc:chgData name="Jim Fleming" userId="161791bae1afb603" providerId="LiveId" clId="{6050BEE1-4B3B-314A-ABBC-760D9E236A15}" dt="2024-10-06T01:45:32.164" v="125" actId="2890"/>
        <pc:sldMkLst>
          <pc:docMk/>
          <pc:sldMk cId="2660179820" sldId="748"/>
        </pc:sldMkLst>
      </pc:sldChg>
      <pc:sldChg chg="add del ord">
        <pc:chgData name="Jim Fleming" userId="161791bae1afb603" providerId="LiveId" clId="{6050BEE1-4B3B-314A-ABBC-760D9E236A15}" dt="2024-10-06T01:46:30.289" v="131" actId="2696"/>
        <pc:sldMkLst>
          <pc:docMk/>
          <pc:sldMk cId="2556152647" sldId="749"/>
        </pc:sldMkLst>
      </pc:sldChg>
      <pc:sldChg chg="add ord replId">
        <pc:chgData name="Jim Fleming" userId="161791bae1afb603" providerId="LiveId" clId="{6050BEE1-4B3B-314A-ABBC-760D9E236A15}" dt="2024-10-06T01:45:39.431" v="128" actId="20578"/>
        <pc:sldMkLst>
          <pc:docMk/>
          <pc:sldMk cId="105943101" sldId="750"/>
        </pc:sldMkLst>
      </pc:sldChg>
    </pc:docChg>
  </pc:docChgLst>
  <pc:docChgLst>
    <pc:chgData name="Jim Fleming" userId="161791bae1afb603" providerId="LiveId" clId="{2F259F04-A6E4-8241-9C33-025C975D4BFE}"/>
    <pc:docChg chg="undo custSel addSld delSld modSld sldOrd">
      <pc:chgData name="Jim Fleming" userId="161791bae1afb603" providerId="LiveId" clId="{2F259F04-A6E4-8241-9C33-025C975D4BFE}" dt="2023-10-09T00:56:00.813" v="404" actId="20578"/>
      <pc:docMkLst>
        <pc:docMk/>
      </pc:docMkLst>
      <pc:sldChg chg="modSp mod">
        <pc:chgData name="Jim Fleming" userId="161791bae1afb603" providerId="LiveId" clId="{2F259F04-A6E4-8241-9C33-025C975D4BFE}" dt="2023-10-08T21:55:32.509" v="26" actId="20577"/>
        <pc:sldMkLst>
          <pc:docMk/>
          <pc:sldMk cId="95395388" sldId="487"/>
        </pc:sldMkLst>
      </pc:sldChg>
      <pc:sldChg chg="modSp mod">
        <pc:chgData name="Jim Fleming" userId="161791bae1afb603" providerId="LiveId" clId="{2F259F04-A6E4-8241-9C33-025C975D4BFE}" dt="2023-10-09T00:27:05.932" v="32" actId="20577"/>
        <pc:sldMkLst>
          <pc:docMk/>
          <pc:sldMk cId="3656160492" sldId="545"/>
        </pc:sldMkLst>
      </pc:sldChg>
      <pc:sldChg chg="del">
        <pc:chgData name="Jim Fleming" userId="161791bae1afb603" providerId="LiveId" clId="{2F259F04-A6E4-8241-9C33-025C975D4BFE}" dt="2023-10-09T00:34:50.989" v="156" actId="2696"/>
        <pc:sldMkLst>
          <pc:docMk/>
          <pc:sldMk cId="3815720884" sldId="546"/>
        </pc:sldMkLst>
      </pc:sldChg>
      <pc:sldChg chg="modSp mod ord">
        <pc:chgData name="Jim Fleming" userId="161791bae1afb603" providerId="LiveId" clId="{2F259F04-A6E4-8241-9C33-025C975D4BFE}" dt="2023-10-09T00:27:42.676" v="70" actId="20577"/>
        <pc:sldMkLst>
          <pc:docMk/>
          <pc:sldMk cId="1845292652" sldId="547"/>
        </pc:sldMkLst>
      </pc:sldChg>
      <pc:sldChg chg="modSp mod">
        <pc:chgData name="Jim Fleming" userId="161791bae1afb603" providerId="LiveId" clId="{2F259F04-A6E4-8241-9C33-025C975D4BFE}" dt="2023-10-09T00:32:43.875" v="125" actId="20577"/>
        <pc:sldMkLst>
          <pc:docMk/>
          <pc:sldMk cId="4127736994" sldId="548"/>
        </pc:sldMkLst>
      </pc:sldChg>
      <pc:sldChg chg="del">
        <pc:chgData name="Jim Fleming" userId="161791bae1afb603" providerId="LiveId" clId="{2F259F04-A6E4-8241-9C33-025C975D4BFE}" dt="2023-10-09T00:35:12.408" v="160" actId="2696"/>
        <pc:sldMkLst>
          <pc:docMk/>
          <pc:sldMk cId="2520584871" sldId="550"/>
        </pc:sldMkLst>
      </pc:sldChg>
      <pc:sldChg chg="del">
        <pc:chgData name="Jim Fleming" userId="161791bae1afb603" providerId="LiveId" clId="{2F259F04-A6E4-8241-9C33-025C975D4BFE}" dt="2023-10-09T00:34:49.792" v="153" actId="2696"/>
        <pc:sldMkLst>
          <pc:docMk/>
          <pc:sldMk cId="1593142164" sldId="552"/>
        </pc:sldMkLst>
      </pc:sldChg>
      <pc:sldChg chg="del">
        <pc:chgData name="Jim Fleming" userId="161791bae1afb603" providerId="LiveId" clId="{2F259F04-A6E4-8241-9C33-025C975D4BFE}" dt="2023-10-09T00:34:50.209" v="154" actId="2696"/>
        <pc:sldMkLst>
          <pc:docMk/>
          <pc:sldMk cId="3568619192" sldId="553"/>
        </pc:sldMkLst>
      </pc:sldChg>
      <pc:sldChg chg="del">
        <pc:chgData name="Jim Fleming" userId="161791bae1afb603" providerId="LiveId" clId="{2F259F04-A6E4-8241-9C33-025C975D4BFE}" dt="2023-10-09T00:34:50.602" v="155" actId="2696"/>
        <pc:sldMkLst>
          <pc:docMk/>
          <pc:sldMk cId="4177728732" sldId="554"/>
        </pc:sldMkLst>
      </pc:sldChg>
      <pc:sldChg chg="del">
        <pc:chgData name="Jim Fleming" userId="161791bae1afb603" providerId="LiveId" clId="{2F259F04-A6E4-8241-9C33-025C975D4BFE}" dt="2023-10-09T00:34:51.359" v="157" actId="2696"/>
        <pc:sldMkLst>
          <pc:docMk/>
          <pc:sldMk cId="1238143276" sldId="555"/>
        </pc:sldMkLst>
      </pc:sldChg>
      <pc:sldChg chg="del">
        <pc:chgData name="Jim Fleming" userId="161791bae1afb603" providerId="LiveId" clId="{2F259F04-A6E4-8241-9C33-025C975D4BFE}" dt="2023-10-09T00:34:51.738" v="158" actId="2696"/>
        <pc:sldMkLst>
          <pc:docMk/>
          <pc:sldMk cId="1273761994" sldId="556"/>
        </pc:sldMkLst>
      </pc:sldChg>
      <pc:sldChg chg="del">
        <pc:chgData name="Jim Fleming" userId="161791bae1afb603" providerId="LiveId" clId="{2F259F04-A6E4-8241-9C33-025C975D4BFE}" dt="2023-10-09T00:34:52.413" v="159" actId="2696"/>
        <pc:sldMkLst>
          <pc:docMk/>
          <pc:sldMk cId="3355254327" sldId="557"/>
        </pc:sldMkLst>
      </pc:sldChg>
      <pc:sldChg chg="del">
        <pc:chgData name="Jim Fleming" userId="161791bae1afb603" providerId="LiveId" clId="{2F259F04-A6E4-8241-9C33-025C975D4BFE}" dt="2023-10-09T00:34:39.544" v="148" actId="2696"/>
        <pc:sldMkLst>
          <pc:docMk/>
          <pc:sldMk cId="2752720607" sldId="558"/>
        </pc:sldMkLst>
      </pc:sldChg>
      <pc:sldChg chg="del">
        <pc:chgData name="Jim Fleming" userId="161791bae1afb603" providerId="LiveId" clId="{2F259F04-A6E4-8241-9C33-025C975D4BFE}" dt="2023-10-09T00:34:49.411" v="152" actId="2696"/>
        <pc:sldMkLst>
          <pc:docMk/>
          <pc:sldMk cId="1404910250" sldId="559"/>
        </pc:sldMkLst>
      </pc:sldChg>
      <pc:sldChg chg="modSp mod">
        <pc:chgData name="Jim Fleming" userId="161791bae1afb603" providerId="LiveId" clId="{2F259F04-A6E4-8241-9C33-025C975D4BFE}" dt="2023-10-08T21:54:53.781" v="5" actId="20577"/>
        <pc:sldMkLst>
          <pc:docMk/>
          <pc:sldMk cId="270792197" sldId="563"/>
        </pc:sldMkLst>
      </pc:sldChg>
      <pc:sldChg chg="modSp add mod ord modShow">
        <pc:chgData name="Jim Fleming" userId="161791bae1afb603" providerId="LiveId" clId="{2F259F04-A6E4-8241-9C33-025C975D4BFE}" dt="2023-10-09T00:52:33.559" v="395" actId="20577"/>
        <pc:sldMkLst>
          <pc:docMk/>
          <pc:sldMk cId="1826648014" sldId="564"/>
        </pc:sldMkLst>
      </pc:sldChg>
      <pc:sldChg chg="del">
        <pc:chgData name="Jim Fleming" userId="161791bae1afb603" providerId="LiveId" clId="{2F259F04-A6E4-8241-9C33-025C975D4BFE}" dt="2023-10-08T21:55:04.284" v="11" actId="2696"/>
        <pc:sldMkLst>
          <pc:docMk/>
          <pc:sldMk cId="2692311070" sldId="564"/>
        </pc:sldMkLst>
      </pc:sldChg>
      <pc:sldChg chg="modSp add mod ord">
        <pc:chgData name="Jim Fleming" userId="161791bae1afb603" providerId="LiveId" clId="{2F259F04-A6E4-8241-9C33-025C975D4BFE}" dt="2023-10-09T00:53:09.355" v="402" actId="20577"/>
        <pc:sldMkLst>
          <pc:docMk/>
          <pc:sldMk cId="414719777" sldId="565"/>
        </pc:sldMkLst>
      </pc:sldChg>
      <pc:sldChg chg="modSp add del mod ord">
        <pc:chgData name="Jim Fleming" userId="161791bae1afb603" providerId="LiveId" clId="{2F259F04-A6E4-8241-9C33-025C975D4BFE}" dt="2023-10-09T00:53:13.445" v="403" actId="2696"/>
        <pc:sldMkLst>
          <pc:docMk/>
          <pc:sldMk cId="162255658" sldId="566"/>
        </pc:sldMkLst>
      </pc:sldChg>
      <pc:sldChg chg="del">
        <pc:chgData name="Jim Fleming" userId="161791bae1afb603" providerId="LiveId" clId="{2F259F04-A6E4-8241-9C33-025C975D4BFE}" dt="2023-10-08T21:55:05.350" v="12" actId="2696"/>
        <pc:sldMkLst>
          <pc:docMk/>
          <pc:sldMk cId="2193666224" sldId="566"/>
        </pc:sldMkLst>
      </pc:sldChg>
      <pc:sldChg chg="del">
        <pc:chgData name="Jim Fleming" userId="161791bae1afb603" providerId="LiveId" clId="{2F259F04-A6E4-8241-9C33-025C975D4BFE}" dt="2023-10-08T21:55:00.292" v="7" actId="2696"/>
        <pc:sldMkLst>
          <pc:docMk/>
          <pc:sldMk cId="137352595" sldId="567"/>
        </pc:sldMkLst>
      </pc:sldChg>
      <pc:sldChg chg="add ord">
        <pc:chgData name="Jim Fleming" userId="161791bae1afb603" providerId="LiveId" clId="{2F259F04-A6E4-8241-9C33-025C975D4BFE}" dt="2023-10-09T00:30:32.633" v="96" actId="20578"/>
        <pc:sldMkLst>
          <pc:docMk/>
          <pc:sldMk cId="1323222175" sldId="567"/>
        </pc:sldMkLst>
      </pc:sldChg>
      <pc:sldChg chg="add ord">
        <pc:chgData name="Jim Fleming" userId="161791bae1afb603" providerId="LiveId" clId="{2F259F04-A6E4-8241-9C33-025C975D4BFE}" dt="2023-10-09T00:30:38.177" v="98" actId="20578"/>
        <pc:sldMkLst>
          <pc:docMk/>
          <pc:sldMk cId="73851506" sldId="568"/>
        </pc:sldMkLst>
      </pc:sldChg>
      <pc:sldChg chg="del">
        <pc:chgData name="Jim Fleming" userId="161791bae1afb603" providerId="LiveId" clId="{2F259F04-A6E4-8241-9C33-025C975D4BFE}" dt="2023-10-08T21:55:01.741" v="8" actId="2696"/>
        <pc:sldMkLst>
          <pc:docMk/>
          <pc:sldMk cId="1305443607" sldId="569"/>
        </pc:sldMkLst>
      </pc:sldChg>
      <pc:sldChg chg="add ord">
        <pc:chgData name="Jim Fleming" userId="161791bae1afb603" providerId="LiveId" clId="{2F259F04-A6E4-8241-9C33-025C975D4BFE}" dt="2023-10-09T00:51:29.954" v="385" actId="20578"/>
        <pc:sldMkLst>
          <pc:docMk/>
          <pc:sldMk cId="2417103310" sldId="569"/>
        </pc:sldMkLst>
      </pc:sldChg>
      <pc:sldChg chg="modSp add mod ord">
        <pc:chgData name="Jim Fleming" userId="161791bae1afb603" providerId="LiveId" clId="{2F259F04-A6E4-8241-9C33-025C975D4BFE}" dt="2023-10-09T00:51:50.568" v="386" actId="20578"/>
        <pc:sldMkLst>
          <pc:docMk/>
          <pc:sldMk cId="3710068436" sldId="570"/>
        </pc:sldMkLst>
      </pc:sldChg>
      <pc:sldChg chg="modSp add mod ord">
        <pc:chgData name="Jim Fleming" userId="161791bae1afb603" providerId="LiveId" clId="{2F259F04-A6E4-8241-9C33-025C975D4BFE}" dt="2023-10-09T00:51:50.568" v="386" actId="20578"/>
        <pc:sldMkLst>
          <pc:docMk/>
          <pc:sldMk cId="1066580186" sldId="571"/>
        </pc:sldMkLst>
      </pc:sldChg>
      <pc:sldChg chg="del">
        <pc:chgData name="Jim Fleming" userId="161791bae1afb603" providerId="LiveId" clId="{2F259F04-A6E4-8241-9C33-025C975D4BFE}" dt="2023-10-08T21:55:02.526" v="9" actId="2696"/>
        <pc:sldMkLst>
          <pc:docMk/>
          <pc:sldMk cId="3201083753" sldId="571"/>
        </pc:sldMkLst>
      </pc:sldChg>
      <pc:sldChg chg="del">
        <pc:chgData name="Jim Fleming" userId="161791bae1afb603" providerId="LiveId" clId="{2F259F04-A6E4-8241-9C33-025C975D4BFE}" dt="2023-10-08T21:55:03.245" v="10" actId="2696"/>
        <pc:sldMkLst>
          <pc:docMk/>
          <pc:sldMk cId="160955414" sldId="572"/>
        </pc:sldMkLst>
      </pc:sldChg>
      <pc:sldChg chg="modSp add mod">
        <pc:chgData name="Jim Fleming" userId="161791bae1afb603" providerId="LiveId" clId="{2F259F04-A6E4-8241-9C33-025C975D4BFE}" dt="2023-10-09T00:33:01.259" v="131" actId="20577"/>
        <pc:sldMkLst>
          <pc:docMk/>
          <pc:sldMk cId="4280336327" sldId="572"/>
        </pc:sldMkLst>
      </pc:sldChg>
      <pc:sldChg chg="del">
        <pc:chgData name="Jim Fleming" userId="161791bae1afb603" providerId="LiveId" clId="{2F259F04-A6E4-8241-9C33-025C975D4BFE}" dt="2023-10-08T21:54:59.266" v="6" actId="2696"/>
        <pc:sldMkLst>
          <pc:docMk/>
          <pc:sldMk cId="2187300002" sldId="573"/>
        </pc:sldMkLst>
      </pc:sldChg>
      <pc:sldChg chg="modSp add mod">
        <pc:chgData name="Jim Fleming" userId="161791bae1afb603" providerId="LiveId" clId="{2F259F04-A6E4-8241-9C33-025C975D4BFE}" dt="2023-10-09T00:33:04.076" v="132" actId="20577"/>
        <pc:sldMkLst>
          <pc:docMk/>
          <pc:sldMk cId="3635486046" sldId="573"/>
        </pc:sldMkLst>
      </pc:sldChg>
      <pc:sldChg chg="add ord">
        <pc:chgData name="Jim Fleming" userId="161791bae1afb603" providerId="LiveId" clId="{2F259F04-A6E4-8241-9C33-025C975D4BFE}" dt="2023-10-09T00:51:50.568" v="386" actId="20578"/>
        <pc:sldMkLst>
          <pc:docMk/>
          <pc:sldMk cId="3318391485" sldId="574"/>
        </pc:sldMkLst>
      </pc:sldChg>
      <pc:sldChg chg="add ord">
        <pc:chgData name="Jim Fleming" userId="161791bae1afb603" providerId="LiveId" clId="{2F259F04-A6E4-8241-9C33-025C975D4BFE}" dt="2023-10-09T00:33:17.209" v="136" actId="20578"/>
        <pc:sldMkLst>
          <pc:docMk/>
          <pc:sldMk cId="1578208276" sldId="575"/>
        </pc:sldMkLst>
      </pc:sldChg>
      <pc:sldChg chg="modSp add mod ord">
        <pc:chgData name="Jim Fleming" userId="161791bae1afb603" providerId="LiveId" clId="{2F259F04-A6E4-8241-9C33-025C975D4BFE}" dt="2023-10-09T00:56:00.813" v="404" actId="20578"/>
        <pc:sldMkLst>
          <pc:docMk/>
          <pc:sldMk cId="2813314982" sldId="576"/>
        </pc:sldMkLst>
      </pc:sldChg>
      <pc:sldChg chg="modSp add mod ord">
        <pc:chgData name="Jim Fleming" userId="161791bae1afb603" providerId="LiveId" clId="{2F259F04-A6E4-8241-9C33-025C975D4BFE}" dt="2023-10-09T00:56:00.813" v="404" actId="20578"/>
        <pc:sldMkLst>
          <pc:docMk/>
          <pc:sldMk cId="3979819060" sldId="577"/>
        </pc:sldMkLst>
      </pc:sldChg>
      <pc:sldChg chg="add ord">
        <pc:chgData name="Jim Fleming" userId="161791bae1afb603" providerId="LiveId" clId="{2F259F04-A6E4-8241-9C33-025C975D4BFE}" dt="2023-10-09T00:56:00.813" v="404" actId="20578"/>
        <pc:sldMkLst>
          <pc:docMk/>
          <pc:sldMk cId="349574516" sldId="578"/>
        </pc:sldMkLst>
      </pc:sldChg>
      <pc:sldChg chg="add del">
        <pc:chgData name="Jim Fleming" userId="161791bae1afb603" providerId="LiveId" clId="{2F259F04-A6E4-8241-9C33-025C975D4BFE}" dt="2023-10-09T00:35:13.629" v="161" actId="2696"/>
        <pc:sldMkLst>
          <pc:docMk/>
          <pc:sldMk cId="1663199540" sldId="579"/>
        </pc:sldMkLst>
      </pc:sldChg>
      <pc:sldChg chg="add ord">
        <pc:chgData name="Jim Fleming" userId="161791bae1afb603" providerId="LiveId" clId="{2F259F04-A6E4-8241-9C33-025C975D4BFE}" dt="2023-10-09T00:44:31.369" v="163" actId="20578"/>
        <pc:sldMkLst>
          <pc:docMk/>
          <pc:sldMk cId="4021364042" sldId="579"/>
        </pc:sldMkLst>
      </pc:sldChg>
      <pc:sldChg chg="modSp add del mod">
        <pc:chgData name="Jim Fleming" userId="161791bae1afb603" providerId="LiveId" clId="{2F259F04-A6E4-8241-9C33-025C975D4BFE}" dt="2023-10-09T00:45:04.345" v="215" actId="2696"/>
        <pc:sldMkLst>
          <pc:docMk/>
          <pc:sldMk cId="2531368512" sldId="580"/>
        </pc:sldMkLst>
      </pc:sldChg>
      <pc:sldChg chg="add">
        <pc:chgData name="Jim Fleming" userId="161791bae1afb603" providerId="LiveId" clId="{2F259F04-A6E4-8241-9C33-025C975D4BFE}" dt="2023-10-09T00:44:36.056" v="165" actId="2890"/>
        <pc:sldMkLst>
          <pc:docMk/>
          <pc:sldMk cId="3265768269" sldId="581"/>
        </pc:sldMkLst>
      </pc:sldChg>
      <pc:sldChg chg="addSp modSp add mod ord">
        <pc:chgData name="Jim Fleming" userId="161791bae1afb603" providerId="LiveId" clId="{2F259F04-A6E4-8241-9C33-025C975D4BFE}" dt="2023-10-09T00:46:10.496" v="384" actId="20577"/>
        <pc:sldMkLst>
          <pc:docMk/>
          <pc:sldMk cId="3933572349" sldId="582"/>
        </pc:sldMkLst>
      </pc:sldChg>
    </pc:docChg>
  </pc:docChgLst>
  <pc:docChgLst>
    <pc:chgData name="Jim Fleming" userId="161791bae1afb603" providerId="LiveId" clId="{6D7BDD3E-F231-AB44-A824-B0DE2D6EAA5E}"/>
    <pc:docChg chg="custSel addSld delSld modSld sldOrd">
      <pc:chgData name="Jim Fleming" userId="161791bae1afb603" providerId="LiveId" clId="{6D7BDD3E-F231-AB44-A824-B0DE2D6EAA5E}" dt="2024-08-03T18:56:06.913" v="121" actId="14100"/>
      <pc:docMkLst>
        <pc:docMk/>
      </pc:docMkLst>
      <pc:sldChg chg="modSp mod">
        <pc:chgData name="Jim Fleming" userId="161791bae1afb603" providerId="LiveId" clId="{6D7BDD3E-F231-AB44-A824-B0DE2D6EAA5E}" dt="2024-08-03T18:44:16.642" v="11" actId="6549"/>
        <pc:sldMkLst>
          <pc:docMk/>
          <pc:sldMk cId="384459236" sldId="666"/>
        </pc:sldMkLst>
      </pc:sldChg>
      <pc:sldChg chg="modSp add del mod">
        <pc:chgData name="Jim Fleming" userId="161791bae1afb603" providerId="LiveId" clId="{6D7BDD3E-F231-AB44-A824-B0DE2D6EAA5E}" dt="2024-08-03T18:47:41.687" v="61" actId="2696"/>
        <pc:sldMkLst>
          <pc:docMk/>
          <pc:sldMk cId="551289074" sldId="679"/>
        </pc:sldMkLst>
      </pc:sldChg>
      <pc:sldChg chg="modSp add del mod">
        <pc:chgData name="Jim Fleming" userId="161791bae1afb603" providerId="LiveId" clId="{6D7BDD3E-F231-AB44-A824-B0DE2D6EAA5E}" dt="2024-08-03T18:47:39.149" v="60" actId="2696"/>
        <pc:sldMkLst>
          <pc:docMk/>
          <pc:sldMk cId="3568669834" sldId="680"/>
        </pc:sldMkLst>
      </pc:sldChg>
      <pc:sldChg chg="modSp add mod ord">
        <pc:chgData name="Jim Fleming" userId="161791bae1afb603" providerId="LiveId" clId="{6D7BDD3E-F231-AB44-A824-B0DE2D6EAA5E}" dt="2024-08-03T18:56:06.913" v="121" actId="14100"/>
        <pc:sldMkLst>
          <pc:docMk/>
          <pc:sldMk cId="1329755425" sldId="681"/>
        </pc:sldMkLst>
      </pc:sldChg>
      <pc:sldChg chg="addSp delSp modSp add mod ord modShow">
        <pc:chgData name="Jim Fleming" userId="161791bae1afb603" providerId="LiveId" clId="{6D7BDD3E-F231-AB44-A824-B0DE2D6EAA5E}" dt="2024-08-03T18:54:11.538" v="120" actId="20578"/>
        <pc:sldMkLst>
          <pc:docMk/>
          <pc:sldMk cId="179297447" sldId="682"/>
        </pc:sldMkLst>
      </pc:sldChg>
      <pc:sldChg chg="modSp add mod ord">
        <pc:chgData name="Jim Fleming" userId="161791bae1afb603" providerId="LiveId" clId="{6D7BDD3E-F231-AB44-A824-B0DE2D6EAA5E}" dt="2024-08-03T18:54:11.538" v="120" actId="20578"/>
        <pc:sldMkLst>
          <pc:docMk/>
          <pc:sldMk cId="2098405941" sldId="683"/>
        </pc:sldMkLst>
      </pc:sldChg>
      <pc:sldChg chg="modSp add mod ord modShow">
        <pc:chgData name="Jim Fleming" userId="161791bae1afb603" providerId="LiveId" clId="{6D7BDD3E-F231-AB44-A824-B0DE2D6EAA5E}" dt="2024-08-03T18:53:07.490" v="109" actId="20577"/>
        <pc:sldMkLst>
          <pc:docMk/>
          <pc:sldMk cId="993400007" sldId="684"/>
        </pc:sldMkLst>
      </pc:sldChg>
      <pc:sldChg chg="modSp add mod">
        <pc:chgData name="Jim Fleming" userId="161791bae1afb603" providerId="LiveId" clId="{6D7BDD3E-F231-AB44-A824-B0DE2D6EAA5E}" dt="2024-08-03T18:53:04.680" v="106" actId="6549"/>
        <pc:sldMkLst>
          <pc:docMk/>
          <pc:sldMk cId="413409546" sldId="685"/>
        </pc:sldMkLst>
      </pc:sldChg>
      <pc:sldChg chg="modSp add mod">
        <pc:chgData name="Jim Fleming" userId="161791bae1afb603" providerId="LiveId" clId="{6D7BDD3E-F231-AB44-A824-B0DE2D6EAA5E}" dt="2024-08-03T18:53:23.536" v="112" actId="20577"/>
        <pc:sldMkLst>
          <pc:docMk/>
          <pc:sldMk cId="2197171916" sldId="686"/>
        </pc:sldMkLst>
      </pc:sldChg>
      <pc:sldChg chg="add ord">
        <pc:chgData name="Jim Fleming" userId="161791bae1afb603" providerId="LiveId" clId="{6D7BDD3E-F231-AB44-A824-B0DE2D6EAA5E}" dt="2024-08-03T18:53:38.265" v="117" actId="20578"/>
        <pc:sldMkLst>
          <pc:docMk/>
          <pc:sldMk cId="673993214" sldId="687"/>
        </pc:sldMkLst>
      </pc:sldChg>
      <pc:sldChg chg="add ord">
        <pc:chgData name="Jim Fleming" userId="161791bae1afb603" providerId="LiveId" clId="{6D7BDD3E-F231-AB44-A824-B0DE2D6EAA5E}" dt="2024-08-03T18:53:35.105" v="116" actId="20578"/>
        <pc:sldMkLst>
          <pc:docMk/>
          <pc:sldMk cId="3571601530" sldId="688"/>
        </pc:sldMkLst>
      </pc:sldChg>
      <pc:sldChg chg="add ord replId">
        <pc:chgData name="Jim Fleming" userId="161791bae1afb603" providerId="LiveId" clId="{6D7BDD3E-F231-AB44-A824-B0DE2D6EAA5E}" dt="2024-08-03T18:54:11.538" v="120" actId="20578"/>
        <pc:sldMkLst>
          <pc:docMk/>
          <pc:sldMk cId="60831492" sldId="689"/>
        </pc:sldMkLst>
      </pc:sldChg>
      <pc:sldChg chg="del">
        <pc:chgData name="Jim Fleming" userId="161791bae1afb603" providerId="LiveId" clId="{6D7BDD3E-F231-AB44-A824-B0DE2D6EAA5E}" dt="2024-08-03T18:44:30.378" v="31" actId="2696"/>
        <pc:sldMkLst>
          <pc:docMk/>
          <pc:sldMk cId="78131488" sldId="690"/>
        </pc:sldMkLst>
      </pc:sldChg>
      <pc:sldChg chg="add ord">
        <pc:chgData name="Jim Fleming" userId="161791bae1afb603" providerId="LiveId" clId="{6D7BDD3E-F231-AB44-A824-B0DE2D6EAA5E}" dt="2024-08-03T18:53:42.002" v="119" actId="20578"/>
        <pc:sldMkLst>
          <pc:docMk/>
          <pc:sldMk cId="1679522877" sldId="690"/>
        </pc:sldMkLst>
      </pc:sldChg>
      <pc:sldChg chg="del">
        <pc:chgData name="Jim Fleming" userId="161791bae1afb603" providerId="LiveId" clId="{6D7BDD3E-F231-AB44-A824-B0DE2D6EAA5E}" dt="2024-08-03T18:44:31.485" v="32" actId="2696"/>
        <pc:sldMkLst>
          <pc:docMk/>
          <pc:sldMk cId="144010969" sldId="691"/>
        </pc:sldMkLst>
      </pc:sldChg>
    </pc:docChg>
  </pc:docChgLst>
  <pc:docChgLst>
    <pc:chgData name="Jim Fleming" userId="161791bae1afb603" providerId="LiveId" clId="{818A03F1-B42E-CF4C-8398-1345B5E2DE96}"/>
    <pc:docChg chg="custSel addSld delSld modSld sldOrd">
      <pc:chgData name="Jim Fleming" userId="161791bae1afb603" providerId="LiveId" clId="{818A03F1-B42E-CF4C-8398-1345B5E2DE96}" dt="2023-12-03T00:42:17.126" v="106" actId="20578"/>
      <pc:docMkLst>
        <pc:docMk/>
      </pc:docMkLst>
      <pc:sldChg chg="modSp mod">
        <pc:chgData name="Jim Fleming" userId="161791bae1afb603" providerId="LiveId" clId="{818A03F1-B42E-CF4C-8398-1345B5E2DE96}" dt="2023-12-03T00:40:43.540" v="83" actId="113"/>
        <pc:sldMkLst>
          <pc:docMk/>
          <pc:sldMk cId="1791236111" sldId="386"/>
        </pc:sldMkLst>
      </pc:sldChg>
      <pc:sldChg chg="modSp mod">
        <pc:chgData name="Jim Fleming" userId="161791bae1afb603" providerId="LiveId" clId="{818A03F1-B42E-CF4C-8398-1345B5E2DE96}" dt="2023-12-03T00:40:08.787" v="71" actId="207"/>
        <pc:sldMkLst>
          <pc:docMk/>
          <pc:sldMk cId="2052419234" sldId="405"/>
        </pc:sldMkLst>
      </pc:sldChg>
      <pc:sldChg chg="modSp mod">
        <pc:chgData name="Jim Fleming" userId="161791bae1afb603" providerId="LiveId" clId="{818A03F1-B42E-CF4C-8398-1345B5E2DE96}" dt="2023-12-03T00:40:19.492" v="73" actId="113"/>
        <pc:sldMkLst>
          <pc:docMk/>
          <pc:sldMk cId="752296095" sldId="433"/>
        </pc:sldMkLst>
      </pc:sldChg>
      <pc:sldChg chg="modSp mod">
        <pc:chgData name="Jim Fleming" userId="161791bae1afb603" providerId="LiveId" clId="{818A03F1-B42E-CF4C-8398-1345B5E2DE96}" dt="2023-12-03T00:40:51.372" v="94" actId="113"/>
        <pc:sldMkLst>
          <pc:docMk/>
          <pc:sldMk cId="3196038374" sldId="439"/>
        </pc:sldMkLst>
      </pc:sldChg>
      <pc:sldChg chg="modSp mod">
        <pc:chgData name="Jim Fleming" userId="161791bae1afb603" providerId="LiveId" clId="{818A03F1-B42E-CF4C-8398-1345B5E2DE96}" dt="2023-12-03T00:40:41.308" v="82" actId="113"/>
        <pc:sldMkLst>
          <pc:docMk/>
          <pc:sldMk cId="1195170520" sldId="493"/>
        </pc:sldMkLst>
      </pc:sldChg>
      <pc:sldChg chg="modSp mod">
        <pc:chgData name="Jim Fleming" userId="161791bae1afb603" providerId="LiveId" clId="{818A03F1-B42E-CF4C-8398-1345B5E2DE96}" dt="2023-12-03T00:40:34.403" v="79" actId="113"/>
        <pc:sldMkLst>
          <pc:docMk/>
          <pc:sldMk cId="2765227095" sldId="494"/>
        </pc:sldMkLst>
      </pc:sldChg>
      <pc:sldChg chg="modSp mod">
        <pc:chgData name="Jim Fleming" userId="161791bae1afb603" providerId="LiveId" clId="{818A03F1-B42E-CF4C-8398-1345B5E2DE96}" dt="2023-12-03T00:40:32.141" v="78" actId="113"/>
        <pc:sldMkLst>
          <pc:docMk/>
          <pc:sldMk cId="2960309666" sldId="495"/>
        </pc:sldMkLst>
      </pc:sldChg>
      <pc:sldChg chg="modSp mod">
        <pc:chgData name="Jim Fleming" userId="161791bae1afb603" providerId="LiveId" clId="{818A03F1-B42E-CF4C-8398-1345B5E2DE96}" dt="2023-12-03T00:40:29.844" v="77" actId="113"/>
        <pc:sldMkLst>
          <pc:docMk/>
          <pc:sldMk cId="1695603952" sldId="496"/>
        </pc:sldMkLst>
      </pc:sldChg>
      <pc:sldChg chg="modSp mod">
        <pc:chgData name="Jim Fleming" userId="161791bae1afb603" providerId="LiveId" clId="{818A03F1-B42E-CF4C-8398-1345B5E2DE96}" dt="2023-12-03T00:40:27.377" v="76" actId="113"/>
        <pc:sldMkLst>
          <pc:docMk/>
          <pc:sldMk cId="2176382884" sldId="497"/>
        </pc:sldMkLst>
      </pc:sldChg>
      <pc:sldChg chg="modSp mod">
        <pc:chgData name="Jim Fleming" userId="161791bae1afb603" providerId="LiveId" clId="{818A03F1-B42E-CF4C-8398-1345B5E2DE96}" dt="2023-12-03T00:40:25.094" v="75" actId="113"/>
        <pc:sldMkLst>
          <pc:docMk/>
          <pc:sldMk cId="3431166076" sldId="498"/>
        </pc:sldMkLst>
      </pc:sldChg>
      <pc:sldChg chg="modSp mod">
        <pc:chgData name="Jim Fleming" userId="161791bae1afb603" providerId="LiveId" clId="{818A03F1-B42E-CF4C-8398-1345B5E2DE96}" dt="2023-12-03T00:40:21.918" v="74" actId="113"/>
        <pc:sldMkLst>
          <pc:docMk/>
          <pc:sldMk cId="529554152" sldId="499"/>
        </pc:sldMkLst>
      </pc:sldChg>
      <pc:sldChg chg="modSp mod">
        <pc:chgData name="Jim Fleming" userId="161791bae1afb603" providerId="LiveId" clId="{818A03F1-B42E-CF4C-8398-1345B5E2DE96}" dt="2023-12-03T00:40:15.621" v="72" actId="113"/>
        <pc:sldMkLst>
          <pc:docMk/>
          <pc:sldMk cId="4288472858" sldId="500"/>
        </pc:sldMkLst>
      </pc:sldChg>
      <pc:sldChg chg="modSp mod">
        <pc:chgData name="Jim Fleming" userId="161791bae1afb603" providerId="LiveId" clId="{818A03F1-B42E-CF4C-8398-1345B5E2DE96}" dt="2023-12-03T00:40:36.737" v="80" actId="113"/>
        <pc:sldMkLst>
          <pc:docMk/>
          <pc:sldMk cId="3517844600" sldId="502"/>
        </pc:sldMkLst>
      </pc:sldChg>
      <pc:sldChg chg="modSp mod">
        <pc:chgData name="Jim Fleming" userId="161791bae1afb603" providerId="LiveId" clId="{818A03F1-B42E-CF4C-8398-1345B5E2DE96}" dt="2023-12-03T00:40:39.060" v="81" actId="113"/>
        <pc:sldMkLst>
          <pc:docMk/>
          <pc:sldMk cId="2295729869" sldId="503"/>
        </pc:sldMkLst>
      </pc:sldChg>
      <pc:sldChg chg="addSp delSp modSp mod ord">
        <pc:chgData name="Jim Fleming" userId="161791bae1afb603" providerId="LiveId" clId="{818A03F1-B42E-CF4C-8398-1345B5E2DE96}" dt="2023-12-03T00:39:26.922" v="58" actId="20577"/>
        <pc:sldMkLst>
          <pc:docMk/>
          <pc:sldMk cId="1772728538" sldId="592"/>
        </pc:sldMkLst>
      </pc:sldChg>
      <pc:sldChg chg="del">
        <pc:chgData name="Jim Fleming" userId="161791bae1afb603" providerId="LiveId" clId="{818A03F1-B42E-CF4C-8398-1345B5E2DE96}" dt="2023-12-03T00:41:02.764" v="95" actId="2696"/>
        <pc:sldMkLst>
          <pc:docMk/>
          <pc:sldMk cId="683045052" sldId="607"/>
        </pc:sldMkLst>
      </pc:sldChg>
      <pc:sldChg chg="del">
        <pc:chgData name="Jim Fleming" userId="161791bae1afb603" providerId="LiveId" clId="{818A03F1-B42E-CF4C-8398-1345B5E2DE96}" dt="2023-12-03T00:36:04.117" v="23" actId="2696"/>
        <pc:sldMkLst>
          <pc:docMk/>
          <pc:sldMk cId="340736095" sldId="619"/>
        </pc:sldMkLst>
      </pc:sldChg>
      <pc:sldChg chg="del">
        <pc:chgData name="Jim Fleming" userId="161791bae1afb603" providerId="LiveId" clId="{818A03F1-B42E-CF4C-8398-1345B5E2DE96}" dt="2023-12-03T00:39:48.245" v="63" actId="2696"/>
        <pc:sldMkLst>
          <pc:docMk/>
          <pc:sldMk cId="1780131733" sldId="630"/>
        </pc:sldMkLst>
      </pc:sldChg>
      <pc:sldChg chg="modSp mod">
        <pc:chgData name="Jim Fleming" userId="161791bae1afb603" providerId="LiveId" clId="{818A03F1-B42E-CF4C-8398-1345B5E2DE96}" dt="2023-12-03T00:34:49.431" v="6" actId="20577"/>
        <pc:sldMkLst>
          <pc:docMk/>
          <pc:sldMk cId="1168562675" sldId="631"/>
        </pc:sldMkLst>
      </pc:sldChg>
      <pc:sldChg chg="add mod ord modShow">
        <pc:chgData name="Jim Fleming" userId="161791bae1afb603" providerId="LiveId" clId="{818A03F1-B42E-CF4C-8398-1345B5E2DE96}" dt="2023-12-03T00:39:52.139" v="64" actId="729"/>
        <pc:sldMkLst>
          <pc:docMk/>
          <pc:sldMk cId="2834914427" sldId="632"/>
        </pc:sldMkLst>
      </pc:sldChg>
      <pc:sldChg chg="del">
        <pc:chgData name="Jim Fleming" userId="161791bae1afb603" providerId="LiveId" clId="{818A03F1-B42E-CF4C-8398-1345B5E2DE96}" dt="2023-12-03T00:34:53.818" v="8" actId="2696"/>
        <pc:sldMkLst>
          <pc:docMk/>
          <pc:sldMk cId="1387172984" sldId="633"/>
        </pc:sldMkLst>
      </pc:sldChg>
      <pc:sldChg chg="modSp add mod ord modShow">
        <pc:chgData name="Jim Fleming" userId="161791bae1afb603" providerId="LiveId" clId="{818A03F1-B42E-CF4C-8398-1345B5E2DE96}" dt="2023-12-03T00:40:00.053" v="69" actId="20577"/>
        <pc:sldMkLst>
          <pc:docMk/>
          <pc:sldMk cId="1987421806" sldId="633"/>
        </pc:sldMkLst>
      </pc:sldChg>
      <pc:sldChg chg="addSp delSp modSp new mod setBg">
        <pc:chgData name="Jim Fleming" userId="161791bae1afb603" providerId="LiveId" clId="{818A03F1-B42E-CF4C-8398-1345B5E2DE96}" dt="2023-12-03T00:41:36.501" v="100" actId="26606"/>
        <pc:sldMkLst>
          <pc:docMk/>
          <pc:sldMk cId="3396597235" sldId="634"/>
        </pc:sldMkLst>
      </pc:sldChg>
      <pc:sldChg chg="del">
        <pc:chgData name="Jim Fleming" userId="161791bae1afb603" providerId="LiveId" clId="{818A03F1-B42E-CF4C-8398-1345B5E2DE96}" dt="2023-12-03T00:34:54.924" v="9" actId="2696"/>
        <pc:sldMkLst>
          <pc:docMk/>
          <pc:sldMk cId="4110602741" sldId="634"/>
        </pc:sldMkLst>
      </pc:sldChg>
      <pc:sldChg chg="add ord">
        <pc:chgData name="Jim Fleming" userId="161791bae1afb603" providerId="LiveId" clId="{818A03F1-B42E-CF4C-8398-1345B5E2DE96}" dt="2023-12-03T00:42:10.478" v="102" actId="20578"/>
        <pc:sldMkLst>
          <pc:docMk/>
          <pc:sldMk cId="1135494223" sldId="635"/>
        </pc:sldMkLst>
      </pc:sldChg>
      <pc:sldChg chg="del">
        <pc:chgData name="Jim Fleming" userId="161791bae1afb603" providerId="LiveId" clId="{818A03F1-B42E-CF4C-8398-1345B5E2DE96}" dt="2023-12-03T00:34:56.230" v="10" actId="2696"/>
        <pc:sldMkLst>
          <pc:docMk/>
          <pc:sldMk cId="3340674930" sldId="635"/>
        </pc:sldMkLst>
      </pc:sldChg>
      <pc:sldChg chg="del">
        <pc:chgData name="Jim Fleming" userId="161791bae1afb603" providerId="LiveId" clId="{818A03F1-B42E-CF4C-8398-1345B5E2DE96}" dt="2023-12-03T00:34:52.840" v="7" actId="2696"/>
        <pc:sldMkLst>
          <pc:docMk/>
          <pc:sldMk cId="3976078493" sldId="636"/>
        </pc:sldMkLst>
      </pc:sldChg>
      <pc:sldChg chg="add ord">
        <pc:chgData name="Jim Fleming" userId="161791bae1afb603" providerId="LiveId" clId="{818A03F1-B42E-CF4C-8398-1345B5E2DE96}" dt="2023-12-03T00:42:13.742" v="104" actId="20578"/>
        <pc:sldMkLst>
          <pc:docMk/>
          <pc:sldMk cId="4070070019" sldId="636"/>
        </pc:sldMkLst>
      </pc:sldChg>
      <pc:sldChg chg="add ord">
        <pc:chgData name="Jim Fleming" userId="161791bae1afb603" providerId="LiveId" clId="{818A03F1-B42E-CF4C-8398-1345B5E2DE96}" dt="2023-12-03T00:42:17.126" v="106" actId="20578"/>
        <pc:sldMkLst>
          <pc:docMk/>
          <pc:sldMk cId="1513943954" sldId="637"/>
        </pc:sldMkLst>
      </pc:sldChg>
    </pc:docChg>
  </pc:docChgLst>
  <pc:docChgLst>
    <pc:chgData name="Jim Fleming" userId="161791bae1afb603" providerId="LiveId" clId="{0C1D2250-B933-E642-9DD1-EF355D044460}"/>
    <pc:docChg chg="undo custSel addSld delSld modSld sldOrd">
      <pc:chgData name="Jim Fleming" userId="161791bae1afb603" providerId="LiveId" clId="{0C1D2250-B933-E642-9DD1-EF355D044460}" dt="2024-03-02T23:14:48.235" v="322" actId="20578"/>
      <pc:docMkLst>
        <pc:docMk/>
      </pc:docMkLst>
      <pc:sldChg chg="modSp mod">
        <pc:chgData name="Jim Fleming" userId="161791bae1afb603" providerId="LiveId" clId="{0C1D2250-B933-E642-9DD1-EF355D044460}" dt="2024-03-02T23:06:56.958" v="8" actId="20577"/>
        <pc:sldMkLst>
          <pc:docMk/>
          <pc:sldMk cId="111229696" sldId="648"/>
        </pc:sldMkLst>
      </pc:sldChg>
      <pc:sldChg chg="modSp add mod ord modShow">
        <pc:chgData name="Jim Fleming" userId="161791bae1afb603" providerId="LiveId" clId="{0C1D2250-B933-E642-9DD1-EF355D044460}" dt="2024-03-02T23:13:23.023" v="318" actId="20577"/>
        <pc:sldMkLst>
          <pc:docMk/>
          <pc:sldMk cId="2023914728" sldId="649"/>
        </pc:sldMkLst>
      </pc:sldChg>
      <pc:sldChg chg="del">
        <pc:chgData name="Jim Fleming" userId="161791bae1afb603" providerId="LiveId" clId="{0C1D2250-B933-E642-9DD1-EF355D044460}" dt="2024-03-02T23:07:38.358" v="20" actId="2696"/>
        <pc:sldMkLst>
          <pc:docMk/>
          <pc:sldMk cId="3074172924" sldId="649"/>
        </pc:sldMkLst>
      </pc:sldChg>
      <pc:sldChg chg="modSp add mod">
        <pc:chgData name="Jim Fleming" userId="161791bae1afb603" providerId="LiveId" clId="{0C1D2250-B933-E642-9DD1-EF355D044460}" dt="2024-03-02T23:13:21.981" v="315" actId="20577"/>
        <pc:sldMkLst>
          <pc:docMk/>
          <pc:sldMk cId="825580403" sldId="650"/>
        </pc:sldMkLst>
      </pc:sldChg>
      <pc:sldChg chg="del">
        <pc:chgData name="Jim Fleming" userId="161791bae1afb603" providerId="LiveId" clId="{0C1D2250-B933-E642-9DD1-EF355D044460}" dt="2024-03-02T23:07:35.894" v="19" actId="2696"/>
        <pc:sldMkLst>
          <pc:docMk/>
          <pc:sldMk cId="1602142597" sldId="650"/>
        </pc:sldMkLst>
      </pc:sldChg>
      <pc:sldChg chg="del">
        <pc:chgData name="Jim Fleming" userId="161791bae1afb603" providerId="LiveId" clId="{0C1D2250-B933-E642-9DD1-EF355D044460}" dt="2024-03-02T23:07:29.208" v="16" actId="2696"/>
        <pc:sldMkLst>
          <pc:docMk/>
          <pc:sldMk cId="393940001" sldId="651"/>
        </pc:sldMkLst>
      </pc:sldChg>
      <pc:sldChg chg="modSp add mod">
        <pc:chgData name="Jim Fleming" userId="161791bae1afb603" providerId="LiveId" clId="{0C1D2250-B933-E642-9DD1-EF355D044460}" dt="2024-03-02T23:12:02.793" v="222" actId="20577"/>
        <pc:sldMkLst>
          <pc:docMk/>
          <pc:sldMk cId="907203637" sldId="651"/>
        </pc:sldMkLst>
      </pc:sldChg>
      <pc:sldChg chg="modSp add mod">
        <pc:chgData name="Jim Fleming" userId="161791bae1afb603" providerId="LiveId" clId="{0C1D2250-B933-E642-9DD1-EF355D044460}" dt="2024-03-02T23:12:58.504" v="306" actId="20577"/>
        <pc:sldMkLst>
          <pc:docMk/>
          <pc:sldMk cId="3173313526" sldId="652"/>
        </pc:sldMkLst>
      </pc:sldChg>
      <pc:sldChg chg="del">
        <pc:chgData name="Jim Fleming" userId="161791bae1afb603" providerId="LiveId" clId="{0C1D2250-B933-E642-9DD1-EF355D044460}" dt="2024-03-02T23:07:35.074" v="18" actId="2696"/>
        <pc:sldMkLst>
          <pc:docMk/>
          <pc:sldMk cId="3793965937" sldId="652"/>
        </pc:sldMkLst>
      </pc:sldChg>
      <pc:sldChg chg="del">
        <pc:chgData name="Jim Fleming" userId="161791bae1afb603" providerId="LiveId" clId="{0C1D2250-B933-E642-9DD1-EF355D044460}" dt="2024-03-02T23:07:28.080" v="15" actId="2696"/>
        <pc:sldMkLst>
          <pc:docMk/>
          <pc:sldMk cId="203799559" sldId="653"/>
        </pc:sldMkLst>
      </pc:sldChg>
      <pc:sldChg chg="modSp add mod ord">
        <pc:chgData name="Jim Fleming" userId="161791bae1afb603" providerId="LiveId" clId="{0C1D2250-B933-E642-9DD1-EF355D044460}" dt="2024-03-02T23:12:44.536" v="304" actId="14100"/>
        <pc:sldMkLst>
          <pc:docMk/>
          <pc:sldMk cId="3035008241" sldId="653"/>
        </pc:sldMkLst>
      </pc:sldChg>
      <pc:sldChg chg="add ord">
        <pc:chgData name="Jim Fleming" userId="161791bae1afb603" providerId="LiveId" clId="{0C1D2250-B933-E642-9DD1-EF355D044460}" dt="2024-03-02T23:14:44.451" v="320" actId="20578"/>
        <pc:sldMkLst>
          <pc:docMk/>
          <pc:sldMk cId="933047030" sldId="654"/>
        </pc:sldMkLst>
      </pc:sldChg>
      <pc:sldChg chg="add ord">
        <pc:chgData name="Jim Fleming" userId="161791bae1afb603" providerId="LiveId" clId="{0C1D2250-B933-E642-9DD1-EF355D044460}" dt="2024-03-02T23:14:48.235" v="322" actId="20578"/>
        <pc:sldMkLst>
          <pc:docMk/>
          <pc:sldMk cId="2504948004" sldId="655"/>
        </pc:sldMkLst>
      </pc:sldChg>
      <pc:sldChg chg="del">
        <pc:chgData name="Jim Fleming" userId="161791bae1afb603" providerId="LiveId" clId="{0C1D2250-B933-E642-9DD1-EF355D044460}" dt="2024-03-02T23:07:40.398" v="22" actId="2696"/>
        <pc:sldMkLst>
          <pc:docMk/>
          <pc:sldMk cId="947007242" sldId="680"/>
        </pc:sldMkLst>
      </pc:sldChg>
      <pc:sldChg chg="del">
        <pc:chgData name="Jim Fleming" userId="161791bae1afb603" providerId="LiveId" clId="{0C1D2250-B933-E642-9DD1-EF355D044460}" dt="2024-03-02T23:07:26.397" v="14" actId="2696"/>
        <pc:sldMkLst>
          <pc:docMk/>
          <pc:sldMk cId="3971932133" sldId="681"/>
        </pc:sldMkLst>
      </pc:sldChg>
      <pc:sldChg chg="del">
        <pc:chgData name="Jim Fleming" userId="161791bae1afb603" providerId="LiveId" clId="{0C1D2250-B933-E642-9DD1-EF355D044460}" dt="2024-03-02T23:07:39.045" v="21" actId="2696"/>
        <pc:sldMkLst>
          <pc:docMk/>
          <pc:sldMk cId="134997706" sldId="682"/>
        </pc:sldMkLst>
      </pc:sldChg>
      <pc:sldChg chg="del">
        <pc:chgData name="Jim Fleming" userId="161791bae1afb603" providerId="LiveId" clId="{0C1D2250-B933-E642-9DD1-EF355D044460}" dt="2024-03-02T23:07:41.611" v="23" actId="2696"/>
        <pc:sldMkLst>
          <pc:docMk/>
          <pc:sldMk cId="1454660632" sldId="683"/>
        </pc:sldMkLst>
      </pc:sldChg>
      <pc:sldChg chg="del">
        <pc:chgData name="Jim Fleming" userId="161791bae1afb603" providerId="LiveId" clId="{0C1D2250-B933-E642-9DD1-EF355D044460}" dt="2024-03-02T23:07:34.224" v="17" actId="2696"/>
        <pc:sldMkLst>
          <pc:docMk/>
          <pc:sldMk cId="2460760297" sldId="684"/>
        </pc:sldMkLst>
      </pc:sldChg>
      <pc:sldChg chg="del">
        <pc:chgData name="Jim Fleming" userId="161791bae1afb603" providerId="LiveId" clId="{0C1D2250-B933-E642-9DD1-EF355D044460}" dt="2024-03-02T23:07:42.322" v="24" actId="2696"/>
        <pc:sldMkLst>
          <pc:docMk/>
          <pc:sldMk cId="1468327486" sldId="685"/>
        </pc:sldMkLst>
      </pc:sldChg>
      <pc:sldChg chg="del">
        <pc:chgData name="Jim Fleming" userId="161791bae1afb603" providerId="LiveId" clId="{0C1D2250-B933-E642-9DD1-EF355D044460}" dt="2024-03-02T23:07:42.907" v="25" actId="2696"/>
        <pc:sldMkLst>
          <pc:docMk/>
          <pc:sldMk cId="3399829410" sldId="686"/>
        </pc:sldMkLst>
      </pc:sldChg>
      <pc:sldChg chg="del">
        <pc:chgData name="Jim Fleming" userId="161791bae1afb603" providerId="LiveId" clId="{0C1D2250-B933-E642-9DD1-EF355D044460}" dt="2024-03-02T23:07:43.332" v="26" actId="2696"/>
        <pc:sldMkLst>
          <pc:docMk/>
          <pc:sldMk cId="2757402413" sldId="687"/>
        </pc:sldMkLst>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ldChg>
      <pc:sldChg chg="modSp add mod ord modShow">
        <pc:chgData name="Jim Fleming" userId="161791bae1afb603" providerId="LiveId" clId="{D4EF9342-DA26-3C40-BE07-15B9103BF66D}" dt="2023-09-16T19:16:51.023" v="85" actId="20577"/>
        <pc:sldMkLst>
          <pc:docMk/>
          <pc:sldMk cId="2366899281" sldId="507"/>
        </pc:sldMkLst>
      </pc:sldChg>
      <pc:sldChg chg="modSp add mod ord replId modShow">
        <pc:chgData name="Jim Fleming" userId="161791bae1afb603" providerId="LiveId" clId="{D4EF9342-DA26-3C40-BE07-15B9103BF66D}" dt="2023-09-16T19:16:53.747" v="88" actId="20577"/>
        <pc:sldMkLst>
          <pc:docMk/>
          <pc:sldMk cId="3822023154" sldId="508"/>
        </pc:sldMkLst>
      </pc:sldChg>
      <pc:sldChg chg="modSp add mod ord replId modShow">
        <pc:chgData name="Jim Fleming" userId="161791bae1afb603" providerId="LiveId" clId="{D4EF9342-DA26-3C40-BE07-15B9103BF66D}" dt="2023-09-16T19:16:56.309" v="91" actId="20577"/>
        <pc:sldMkLst>
          <pc:docMk/>
          <pc:sldMk cId="776758582" sldId="509"/>
        </pc:sldMkLst>
      </pc:sldChg>
      <pc:sldChg chg="modSp add mod ord replId modShow">
        <pc:chgData name="Jim Fleming" userId="161791bae1afb603" providerId="LiveId" clId="{D4EF9342-DA26-3C40-BE07-15B9103BF66D}" dt="2023-09-16T19:16:58.367" v="94" actId="20577"/>
        <pc:sldMkLst>
          <pc:docMk/>
          <pc:sldMk cId="2480028980" sldId="510"/>
        </pc:sldMkLst>
      </pc:sldChg>
      <pc:sldChg chg="modSp add mod ord replId modShow">
        <pc:chgData name="Jim Fleming" userId="161791bae1afb603" providerId="LiveId" clId="{D4EF9342-DA26-3C40-BE07-15B9103BF66D}" dt="2023-09-16T19:17:02.998" v="97" actId="20577"/>
        <pc:sldMkLst>
          <pc:docMk/>
          <pc:sldMk cId="2015059262" sldId="511"/>
        </pc:sldMkLst>
      </pc:sldChg>
      <pc:sldChg chg="modSp add mod ord replId modShow">
        <pc:chgData name="Jim Fleming" userId="161791bae1afb603" providerId="LiveId" clId="{D4EF9342-DA26-3C40-BE07-15B9103BF66D}" dt="2023-09-16T19:17:04.615" v="100" actId="20577"/>
        <pc:sldMkLst>
          <pc:docMk/>
          <pc:sldMk cId="2523544403" sldId="512"/>
        </pc:sldMkLst>
      </pc:sldChg>
      <pc:sldChg chg="modSp add mod ord replId modShow">
        <pc:chgData name="Jim Fleming" userId="161791bae1afb603" providerId="LiveId" clId="{D4EF9342-DA26-3C40-BE07-15B9103BF66D}" dt="2023-09-16T19:17:09.088" v="105" actId="20577"/>
        <pc:sldMkLst>
          <pc:docMk/>
          <pc:sldMk cId="3259361179" sldId="513"/>
        </pc:sldMkLst>
      </pc:sldChg>
      <pc:sldChg chg="modSp add mod ord replId modShow">
        <pc:chgData name="Jim Fleming" userId="161791bae1afb603" providerId="LiveId" clId="{D4EF9342-DA26-3C40-BE07-15B9103BF66D}" dt="2023-09-16T19:17:10.705" v="108" actId="20577"/>
        <pc:sldMkLst>
          <pc:docMk/>
          <pc:sldMk cId="2095693394" sldId="514"/>
        </pc:sldMkLst>
      </pc:sldChg>
      <pc:sldChg chg="modSp add mod ord replId modShow">
        <pc:chgData name="Jim Fleming" userId="161791bae1afb603" providerId="LiveId" clId="{D4EF9342-DA26-3C40-BE07-15B9103BF66D}" dt="2023-09-16T19:17:12.192" v="111" actId="20577"/>
        <pc:sldMkLst>
          <pc:docMk/>
          <pc:sldMk cId="2206136913" sldId="515"/>
        </pc:sldMkLst>
      </pc:sldChg>
      <pc:sldChg chg="modSp add mod ord replId modShow">
        <pc:chgData name="Jim Fleming" userId="161791bae1afb603" providerId="LiveId" clId="{D4EF9342-DA26-3C40-BE07-15B9103BF66D}" dt="2023-09-16T19:17:13.783" v="114" actId="20577"/>
        <pc:sldMkLst>
          <pc:docMk/>
          <pc:sldMk cId="1085568665" sldId="516"/>
        </pc:sldMkLst>
      </pc:sldChg>
      <pc:sldChg chg="modSp add mod ord replId modShow">
        <pc:chgData name="Jim Fleming" userId="161791bae1afb603" providerId="LiveId" clId="{D4EF9342-DA26-3C40-BE07-15B9103BF66D}" dt="2023-09-16T19:17:15.624" v="117" actId="20577"/>
        <pc:sldMkLst>
          <pc:docMk/>
          <pc:sldMk cId="91161826" sldId="517"/>
        </pc:sldMkLst>
      </pc:sldChg>
      <pc:sldChg chg="modSp add mod ord replId modShow">
        <pc:chgData name="Jim Fleming" userId="161791bae1afb603" providerId="LiveId" clId="{D4EF9342-DA26-3C40-BE07-15B9103BF66D}" dt="2023-09-16T19:17:17.387" v="120" actId="20577"/>
        <pc:sldMkLst>
          <pc:docMk/>
          <pc:sldMk cId="2845338957" sldId="518"/>
        </pc:sldMkLst>
      </pc:sldChg>
      <pc:sldChg chg="modSp add mod ord replId modShow">
        <pc:chgData name="Jim Fleming" userId="161791bae1afb603" providerId="LiveId" clId="{D4EF9342-DA26-3C40-BE07-15B9103BF66D}" dt="2023-09-16T19:17:18.919" v="123" actId="20577"/>
        <pc:sldMkLst>
          <pc:docMk/>
          <pc:sldMk cId="2438835787" sldId="519"/>
        </pc:sldMkLst>
      </pc:sldChg>
      <pc:sldChg chg="modSp add mod ord replId modShow">
        <pc:chgData name="Jim Fleming" userId="161791bae1afb603" providerId="LiveId" clId="{D4EF9342-DA26-3C40-BE07-15B9103BF66D}" dt="2023-09-16T19:17:20.611" v="126" actId="20577"/>
        <pc:sldMkLst>
          <pc:docMk/>
          <pc:sldMk cId="1179214698" sldId="520"/>
        </pc:sldMkLst>
      </pc:sldChg>
      <pc:sldChg chg="addSp delSp modSp add mod">
        <pc:chgData name="Jim Fleming" userId="161791bae1afb603" providerId="LiveId" clId="{D4EF9342-DA26-3C40-BE07-15B9103BF66D}" dt="2023-09-16T19:18:08.591" v="139" actId="478"/>
        <pc:sldMkLst>
          <pc:docMk/>
          <pc:sldMk cId="585080306" sldId="521"/>
        </pc:sldMkLst>
      </pc:sldChg>
    </pc:docChg>
  </pc:docChgLst>
  <pc:docChgLst>
    <pc:chgData name="Jim Fleming" userId="161791bae1afb603" providerId="LiveId" clId="{6A95B527-166E-A54F-BC4E-8B9229AB2731}"/>
    <pc:docChg chg="custSel addSld delSld modSld sldOrd">
      <pc:chgData name="Jim Fleming" userId="161791bae1afb603" providerId="LiveId" clId="{6A95B527-166E-A54F-BC4E-8B9229AB2731}" dt="2023-11-11T22:14:05.071" v="572" actId="20577"/>
      <pc:docMkLst>
        <pc:docMk/>
      </pc:docMkLst>
      <pc:sldChg chg="modSp mod">
        <pc:chgData name="Jim Fleming" userId="161791bae1afb603" providerId="LiveId" clId="{6A95B527-166E-A54F-BC4E-8B9229AB2731}" dt="2023-11-11T21:15:03.282" v="8" actId="20577"/>
        <pc:sldMkLst>
          <pc:docMk/>
          <pc:sldMk cId="270792197" sldId="563"/>
        </pc:sldMkLst>
      </pc:sldChg>
      <pc:sldChg chg="modSp mod">
        <pc:chgData name="Jim Fleming" userId="161791bae1afb603" providerId="LiveId" clId="{6A95B527-166E-A54F-BC4E-8B9229AB2731}" dt="2023-11-11T21:15:31.529" v="18" actId="6549"/>
        <pc:sldMkLst>
          <pc:docMk/>
          <pc:sldMk cId="189513369" sldId="583"/>
        </pc:sldMkLst>
      </pc:sldChg>
      <pc:sldChg chg="ord">
        <pc:chgData name="Jim Fleming" userId="161791bae1afb603" providerId="LiveId" clId="{6A95B527-166E-A54F-BC4E-8B9229AB2731}" dt="2023-11-11T22:05:38.588" v="257" actId="20578"/>
        <pc:sldMkLst>
          <pc:docMk/>
          <pc:sldMk cId="2827314747" sldId="594"/>
        </pc:sldMkLst>
      </pc:sldChg>
      <pc:sldChg chg="del">
        <pc:chgData name="Jim Fleming" userId="161791bae1afb603" providerId="LiveId" clId="{6A95B527-166E-A54F-BC4E-8B9229AB2731}" dt="2023-11-11T21:15:51.212" v="27" actId="2696"/>
        <pc:sldMkLst>
          <pc:docMk/>
          <pc:sldMk cId="3938386549" sldId="601"/>
        </pc:sldMkLst>
      </pc:sldChg>
      <pc:sldChg chg="ord">
        <pc:chgData name="Jim Fleming" userId="161791bae1afb603" providerId="LiveId" clId="{6A95B527-166E-A54F-BC4E-8B9229AB2731}" dt="2023-11-11T21:22:02.678" v="64" actId="20578"/>
        <pc:sldMkLst>
          <pc:docMk/>
          <pc:sldMk cId="683045052" sldId="607"/>
        </pc:sldMkLst>
      </pc:sldChg>
      <pc:sldChg chg="del">
        <pc:chgData name="Jim Fleming" userId="161791bae1afb603" providerId="LiveId" clId="{6A95B527-166E-A54F-BC4E-8B9229AB2731}" dt="2023-11-11T21:15:48.592" v="26" actId="2696"/>
        <pc:sldMkLst>
          <pc:docMk/>
          <pc:sldMk cId="191869438" sldId="615"/>
        </pc:sldMkLst>
      </pc:sldChg>
      <pc:sldChg chg="del">
        <pc:chgData name="Jim Fleming" userId="161791bae1afb603" providerId="LiveId" clId="{6A95B527-166E-A54F-BC4E-8B9229AB2731}" dt="2023-11-11T21:15:36.805" v="19" actId="2696"/>
        <pc:sldMkLst>
          <pc:docMk/>
          <pc:sldMk cId="1771867604" sldId="616"/>
        </pc:sldMkLst>
      </pc:sldChg>
      <pc:sldChg chg="addSp delSp modSp mod">
        <pc:chgData name="Jim Fleming" userId="161791bae1afb603" providerId="LiveId" clId="{6A95B527-166E-A54F-BC4E-8B9229AB2731}" dt="2023-11-11T21:20:39.197" v="57" actId="20577"/>
        <pc:sldMkLst>
          <pc:docMk/>
          <pc:sldMk cId="2857941999" sldId="617"/>
        </pc:sldMkLst>
      </pc:sldChg>
      <pc:sldChg chg="modSp add mod">
        <pc:chgData name="Jim Fleming" userId="161791bae1afb603" providerId="LiveId" clId="{6A95B527-166E-A54F-BC4E-8B9229AB2731}" dt="2023-11-11T21:20:46.301" v="59" actId="20577"/>
        <pc:sldMkLst>
          <pc:docMk/>
          <pc:sldMk cId="1817492945" sldId="618"/>
        </pc:sldMkLst>
      </pc:sldChg>
      <pc:sldChg chg="del">
        <pc:chgData name="Jim Fleming" userId="161791bae1afb603" providerId="LiveId" clId="{6A95B527-166E-A54F-BC4E-8B9229AB2731}" dt="2023-11-11T21:15:42.558" v="21" actId="2696"/>
        <pc:sldMkLst>
          <pc:docMk/>
          <pc:sldMk cId="2966094806" sldId="618"/>
        </pc:sldMkLst>
      </pc:sldChg>
      <pc:sldChg chg="addSp modSp add mod ord modAnim modShow">
        <pc:chgData name="Jim Fleming" userId="161791bae1afb603" providerId="LiveId" clId="{6A95B527-166E-A54F-BC4E-8B9229AB2731}" dt="2023-11-11T21:28:17.021" v="136"/>
        <pc:sldMkLst>
          <pc:docMk/>
          <pc:sldMk cId="340736095" sldId="619"/>
        </pc:sldMkLst>
      </pc:sldChg>
      <pc:sldChg chg="del">
        <pc:chgData name="Jim Fleming" userId="161791bae1afb603" providerId="LiveId" clId="{6A95B527-166E-A54F-BC4E-8B9229AB2731}" dt="2023-11-11T21:15:39.004" v="20" actId="2696"/>
        <pc:sldMkLst>
          <pc:docMk/>
          <pc:sldMk cId="1178792350" sldId="620"/>
        </pc:sldMkLst>
      </pc:sldChg>
      <pc:sldChg chg="addSp delSp modSp add mod ord modShow">
        <pc:chgData name="Jim Fleming" userId="161791bae1afb603" providerId="LiveId" clId="{6A95B527-166E-A54F-BC4E-8B9229AB2731}" dt="2023-11-11T21:24:19.517" v="106" actId="113"/>
        <pc:sldMkLst>
          <pc:docMk/>
          <pc:sldMk cId="2911037679" sldId="620"/>
        </pc:sldMkLst>
      </pc:sldChg>
      <pc:sldChg chg="del">
        <pc:chgData name="Jim Fleming" userId="161791bae1afb603" providerId="LiveId" clId="{6A95B527-166E-A54F-BC4E-8B9229AB2731}" dt="2023-11-11T21:15:43.037" v="22" actId="2696"/>
        <pc:sldMkLst>
          <pc:docMk/>
          <pc:sldMk cId="168883434" sldId="621"/>
        </pc:sldMkLst>
      </pc:sldChg>
      <pc:sldChg chg="modSp add mod">
        <pc:chgData name="Jim Fleming" userId="161791bae1afb603" providerId="LiveId" clId="{6A95B527-166E-A54F-BC4E-8B9229AB2731}" dt="2023-11-11T21:23:43.190" v="93" actId="20577"/>
        <pc:sldMkLst>
          <pc:docMk/>
          <pc:sldMk cId="3013769601" sldId="621"/>
        </pc:sldMkLst>
      </pc:sldChg>
      <pc:sldChg chg="del">
        <pc:chgData name="Jim Fleming" userId="161791bae1afb603" providerId="LiveId" clId="{6A95B527-166E-A54F-BC4E-8B9229AB2731}" dt="2023-11-11T21:15:44.244" v="23" actId="2696"/>
        <pc:sldMkLst>
          <pc:docMk/>
          <pc:sldMk cId="833004635" sldId="622"/>
        </pc:sldMkLst>
      </pc:sldChg>
      <pc:sldChg chg="add">
        <pc:chgData name="Jim Fleming" userId="161791bae1afb603" providerId="LiveId" clId="{6A95B527-166E-A54F-BC4E-8B9229AB2731}" dt="2023-11-11T21:23:59.134" v="94" actId="2890"/>
        <pc:sldMkLst>
          <pc:docMk/>
          <pc:sldMk cId="2433919424" sldId="622"/>
        </pc:sldMkLst>
      </pc:sldChg>
      <pc:sldChg chg="add ord">
        <pc:chgData name="Jim Fleming" userId="161791bae1afb603" providerId="LiveId" clId="{6A95B527-166E-A54F-BC4E-8B9229AB2731}" dt="2023-11-11T21:26:11.289" v="109" actId="20578"/>
        <pc:sldMkLst>
          <pc:docMk/>
          <pc:sldMk cId="193932846" sldId="623"/>
        </pc:sldMkLst>
      </pc:sldChg>
      <pc:sldChg chg="del">
        <pc:chgData name="Jim Fleming" userId="161791bae1afb603" providerId="LiveId" clId="{6A95B527-166E-A54F-BC4E-8B9229AB2731}" dt="2023-11-11T21:15:46.822" v="24" actId="2696"/>
        <pc:sldMkLst>
          <pc:docMk/>
          <pc:sldMk cId="1342366298" sldId="623"/>
        </pc:sldMkLst>
      </pc:sldChg>
      <pc:sldChg chg="add ord">
        <pc:chgData name="Jim Fleming" userId="161791bae1afb603" providerId="LiveId" clId="{6A95B527-166E-A54F-BC4E-8B9229AB2731}" dt="2023-11-11T21:26:13.112" v="110" actId="20578"/>
        <pc:sldMkLst>
          <pc:docMk/>
          <pc:sldMk cId="512487870" sldId="624"/>
        </pc:sldMkLst>
      </pc:sldChg>
      <pc:sldChg chg="del">
        <pc:chgData name="Jim Fleming" userId="161791bae1afb603" providerId="LiveId" clId="{6A95B527-166E-A54F-BC4E-8B9229AB2731}" dt="2023-11-11T21:15:47.996" v="25" actId="2696"/>
        <pc:sldMkLst>
          <pc:docMk/>
          <pc:sldMk cId="923066462" sldId="624"/>
        </pc:sldMkLst>
      </pc:sldChg>
      <pc:sldChg chg="del">
        <pc:chgData name="Jim Fleming" userId="161791bae1afb603" providerId="LiveId" clId="{6A95B527-166E-A54F-BC4E-8B9229AB2731}" dt="2023-11-11T21:15:52.182" v="28" actId="2696"/>
        <pc:sldMkLst>
          <pc:docMk/>
          <pc:sldMk cId="414640567" sldId="625"/>
        </pc:sldMkLst>
      </pc:sldChg>
      <pc:sldChg chg="add ord replId">
        <pc:chgData name="Jim Fleming" userId="161791bae1afb603" providerId="LiveId" clId="{6A95B527-166E-A54F-BC4E-8B9229AB2731}" dt="2023-11-11T21:26:27.634" v="115" actId="20578"/>
        <pc:sldMkLst>
          <pc:docMk/>
          <pc:sldMk cId="1136238272" sldId="625"/>
        </pc:sldMkLst>
      </pc:sldChg>
      <pc:sldChg chg="del">
        <pc:chgData name="Jim Fleming" userId="161791bae1afb603" providerId="LiveId" clId="{6A95B527-166E-A54F-BC4E-8B9229AB2731}" dt="2023-11-11T21:15:53.589" v="29" actId="2696"/>
        <pc:sldMkLst>
          <pc:docMk/>
          <pc:sldMk cId="2098351676" sldId="626"/>
        </pc:sldMkLst>
      </pc:sldChg>
      <pc:sldChg chg="add ord">
        <pc:chgData name="Jim Fleming" userId="161791bae1afb603" providerId="LiveId" clId="{6A95B527-166E-A54F-BC4E-8B9229AB2731}" dt="2023-11-11T21:26:25.346" v="114" actId="20578"/>
        <pc:sldMkLst>
          <pc:docMk/>
          <pc:sldMk cId="2570436449" sldId="626"/>
        </pc:sldMkLst>
      </pc:sldChg>
      <pc:sldChg chg="add ord">
        <pc:chgData name="Jim Fleming" userId="161791bae1afb603" providerId="LiveId" clId="{6A95B527-166E-A54F-BC4E-8B9229AB2731}" dt="2023-11-11T21:27:30.241" v="117" actId="20578"/>
        <pc:sldMkLst>
          <pc:docMk/>
          <pc:sldMk cId="1938528030" sldId="627"/>
        </pc:sldMkLst>
      </pc:sldChg>
      <pc:sldChg chg="modSp add mod ord">
        <pc:chgData name="Jim Fleming" userId="161791bae1afb603" providerId="LiveId" clId="{6A95B527-166E-A54F-BC4E-8B9229AB2731}" dt="2023-11-11T21:31:32.680" v="253" actId="114"/>
        <pc:sldMkLst>
          <pc:docMk/>
          <pc:sldMk cId="2821003419" sldId="628"/>
        </pc:sldMkLst>
      </pc:sldChg>
      <pc:sldChg chg="add ord replId">
        <pc:chgData name="Jim Fleming" userId="161791bae1afb603" providerId="LiveId" clId="{6A95B527-166E-A54F-BC4E-8B9229AB2731}" dt="2023-11-11T21:29:51.607" v="138" actId="20578"/>
        <pc:sldMkLst>
          <pc:docMk/>
          <pc:sldMk cId="2741987892" sldId="629"/>
        </pc:sldMkLst>
      </pc:sldChg>
      <pc:sldChg chg="modSp add mod ord modShow">
        <pc:chgData name="Jim Fleming" userId="161791bae1afb603" providerId="LiveId" clId="{6A95B527-166E-A54F-BC4E-8B9229AB2731}" dt="2023-11-11T22:07:09.544" v="271" actId="20578"/>
        <pc:sldMkLst>
          <pc:docMk/>
          <pc:sldMk cId="1780131733" sldId="630"/>
        </pc:sldMkLst>
      </pc:sldChg>
      <pc:sldChg chg="modSp add mod ord">
        <pc:chgData name="Jim Fleming" userId="161791bae1afb603" providerId="LiveId" clId="{6A95B527-166E-A54F-BC4E-8B9229AB2731}" dt="2023-11-11T22:07:11.680" v="272" actId="20578"/>
        <pc:sldMkLst>
          <pc:docMk/>
          <pc:sldMk cId="1875222559" sldId="631"/>
        </pc:sldMkLst>
      </pc:sldChg>
      <pc:sldChg chg="addSp delSp modSp add mod">
        <pc:chgData name="Jim Fleming" userId="161791bae1afb603" providerId="LiveId" clId="{6A95B527-166E-A54F-BC4E-8B9229AB2731}" dt="2023-11-11T22:14:05.071" v="572" actId="20577"/>
        <pc:sldMkLst>
          <pc:docMk/>
          <pc:sldMk cId="1210960665" sldId="632"/>
        </pc:sldMkLst>
      </pc:sldChg>
      <pc:sldChg chg="modSp add mod">
        <pc:chgData name="Jim Fleming" userId="161791bae1afb603" providerId="LiveId" clId="{6A95B527-166E-A54F-BC4E-8B9229AB2731}" dt="2023-11-11T22:13:40.295" v="568" actId="313"/>
        <pc:sldMkLst>
          <pc:docMk/>
          <pc:sldMk cId="3051952489" sldId="633"/>
        </pc:sldMkLst>
      </pc:sldChg>
    </pc:docChg>
  </pc:docChgLst>
  <pc:docChgLst>
    <pc:chgData name="Jim Fleming" userId="161791bae1afb603" providerId="LiveId" clId="{ED7F1BDD-492D-6B44-A0CB-BCC792F05AC6}"/>
    <pc:docChg chg="custSel addSld delSld modSld sldOrd">
      <pc:chgData name="Jim Fleming" userId="161791bae1afb603" providerId="LiveId" clId="{ED7F1BDD-492D-6B44-A0CB-BCC792F05AC6}" dt="2024-01-20T19:07:32.109" v="166" actId="20578"/>
      <pc:docMkLst>
        <pc:docMk/>
      </pc:docMkLst>
      <pc:sldChg chg="modSp mod">
        <pc:chgData name="Jim Fleming" userId="161791bae1afb603" providerId="LiveId" clId="{ED7F1BDD-492D-6B44-A0CB-BCC792F05AC6}" dt="2024-01-20T18:35:02.457" v="31" actId="207"/>
        <pc:sldMkLst>
          <pc:docMk/>
          <pc:sldMk cId="1520490589" sldId="468"/>
        </pc:sldMkLst>
      </pc:sldChg>
      <pc:sldChg chg="modSp mod">
        <pc:chgData name="Jim Fleming" userId="161791bae1afb603" providerId="LiveId" clId="{ED7F1BDD-492D-6B44-A0CB-BCC792F05AC6}" dt="2024-01-20T18:34:14.365" v="5" actId="6549"/>
        <pc:sldMkLst>
          <pc:docMk/>
          <pc:sldMk cId="111229696" sldId="648"/>
        </pc:sldMkLst>
      </pc:sldChg>
      <pc:sldChg chg="del">
        <pc:chgData name="Jim Fleming" userId="161791bae1afb603" providerId="LiveId" clId="{ED7F1BDD-492D-6B44-A0CB-BCC792F05AC6}" dt="2024-01-20T19:02:13.266" v="147" actId="2696"/>
        <pc:sldMkLst>
          <pc:docMk/>
          <pc:sldMk cId="2999098062" sldId="649"/>
        </pc:sldMkLst>
      </pc:sldChg>
      <pc:sldChg chg="del">
        <pc:chgData name="Jim Fleming" userId="161791bae1afb603" providerId="LiveId" clId="{ED7F1BDD-492D-6B44-A0CB-BCC792F05AC6}" dt="2024-01-20T18:34:27.800" v="6" actId="2696"/>
        <pc:sldMkLst>
          <pc:docMk/>
          <pc:sldMk cId="3812748135" sldId="650"/>
        </pc:sldMkLst>
      </pc:sldChg>
      <pc:sldChg chg="delSp modSp new mod">
        <pc:chgData name="Jim Fleming" userId="161791bae1afb603" providerId="LiveId" clId="{ED7F1BDD-492D-6B44-A0CB-BCC792F05AC6}" dt="2024-01-20T19:01:07.484" v="132" actId="478"/>
        <pc:sldMkLst>
          <pc:docMk/>
          <pc:sldMk cId="4120173723" sldId="650"/>
        </pc:sldMkLst>
      </pc:sldChg>
      <pc:sldChg chg="del">
        <pc:chgData name="Jim Fleming" userId="161791bae1afb603" providerId="LiveId" clId="{ED7F1BDD-492D-6B44-A0CB-BCC792F05AC6}" dt="2024-01-20T18:34:27.800" v="6" actId="2696"/>
        <pc:sldMkLst>
          <pc:docMk/>
          <pc:sldMk cId="889291779" sldId="651"/>
        </pc:sldMkLst>
      </pc:sldChg>
      <pc:sldChg chg="delSp add mod">
        <pc:chgData name="Jim Fleming" userId="161791bae1afb603" providerId="LiveId" clId="{ED7F1BDD-492D-6B44-A0CB-BCC792F05AC6}" dt="2024-01-20T19:01:04.363" v="131" actId="478"/>
        <pc:sldMkLst>
          <pc:docMk/>
          <pc:sldMk cId="1088369182" sldId="651"/>
        </pc:sldMkLst>
      </pc:sldChg>
      <pc:sldChg chg="modSp add mod ord modShow">
        <pc:chgData name="Jim Fleming" userId="161791bae1afb603" providerId="LiveId" clId="{ED7F1BDD-492D-6B44-A0CB-BCC792F05AC6}" dt="2024-01-20T19:00:29.152" v="108" actId="20577"/>
        <pc:sldMkLst>
          <pc:docMk/>
          <pc:sldMk cId="501681668" sldId="652"/>
        </pc:sldMkLst>
      </pc:sldChg>
      <pc:sldChg chg="del">
        <pc:chgData name="Jim Fleming" userId="161791bae1afb603" providerId="LiveId" clId="{ED7F1BDD-492D-6B44-A0CB-BCC792F05AC6}" dt="2024-01-20T18:34:27.800" v="6" actId="2696"/>
        <pc:sldMkLst>
          <pc:docMk/>
          <pc:sldMk cId="1411351528" sldId="652"/>
        </pc:sldMkLst>
      </pc:sldChg>
      <pc:sldChg chg="del">
        <pc:chgData name="Jim Fleming" userId="161791bae1afb603" providerId="LiveId" clId="{ED7F1BDD-492D-6B44-A0CB-BCC792F05AC6}" dt="2024-01-20T18:34:27.800" v="6" actId="2696"/>
        <pc:sldMkLst>
          <pc:docMk/>
          <pc:sldMk cId="599928469" sldId="653"/>
        </pc:sldMkLst>
      </pc:sldChg>
      <pc:sldChg chg="delSp modSp add mod ord">
        <pc:chgData name="Jim Fleming" userId="161791bae1afb603" providerId="LiveId" clId="{ED7F1BDD-492D-6B44-A0CB-BCC792F05AC6}" dt="2024-01-20T19:01:14.307" v="133" actId="478"/>
        <pc:sldMkLst>
          <pc:docMk/>
          <pc:sldMk cId="4225023097" sldId="653"/>
        </pc:sldMkLst>
      </pc:sldChg>
      <pc:sldChg chg="modSp add mod">
        <pc:chgData name="Jim Fleming" userId="161791bae1afb603" providerId="LiveId" clId="{ED7F1BDD-492D-6B44-A0CB-BCC792F05AC6}" dt="2024-01-20T19:01:30.621" v="146" actId="20577"/>
        <pc:sldMkLst>
          <pc:docMk/>
          <pc:sldMk cId="337362603" sldId="654"/>
        </pc:sldMkLst>
      </pc:sldChg>
      <pc:sldChg chg="del">
        <pc:chgData name="Jim Fleming" userId="161791bae1afb603" providerId="LiveId" clId="{ED7F1BDD-492D-6B44-A0CB-BCC792F05AC6}" dt="2024-01-20T18:34:27.800" v="6" actId="2696"/>
        <pc:sldMkLst>
          <pc:docMk/>
          <pc:sldMk cId="1894405181" sldId="654"/>
        </pc:sldMkLst>
      </pc:sldChg>
      <pc:sldChg chg="modSp add mod ord modShow">
        <pc:chgData name="Jim Fleming" userId="161791bae1afb603" providerId="LiveId" clId="{ED7F1BDD-492D-6B44-A0CB-BCC792F05AC6}" dt="2024-01-20T19:04:13.868" v="157" actId="313"/>
        <pc:sldMkLst>
          <pc:docMk/>
          <pc:sldMk cId="3271848622" sldId="655"/>
        </pc:sldMkLst>
      </pc:sldChg>
      <pc:sldChg chg="del">
        <pc:chgData name="Jim Fleming" userId="161791bae1afb603" providerId="LiveId" clId="{ED7F1BDD-492D-6B44-A0CB-BCC792F05AC6}" dt="2024-01-20T18:34:27.800" v="6" actId="2696"/>
        <pc:sldMkLst>
          <pc:docMk/>
          <pc:sldMk cId="4275230443" sldId="655"/>
        </pc:sldMkLst>
      </pc:sldChg>
      <pc:sldChg chg="add ord">
        <pc:chgData name="Jim Fleming" userId="161791bae1afb603" providerId="LiveId" clId="{ED7F1BDD-492D-6B44-A0CB-BCC792F05AC6}" dt="2024-01-20T19:07:15.757" v="160" actId="20578"/>
        <pc:sldMkLst>
          <pc:docMk/>
          <pc:sldMk cId="48545113" sldId="656"/>
        </pc:sldMkLst>
      </pc:sldChg>
      <pc:sldChg chg="del">
        <pc:chgData name="Jim Fleming" userId="161791bae1afb603" providerId="LiveId" clId="{ED7F1BDD-492D-6B44-A0CB-BCC792F05AC6}" dt="2024-01-20T18:34:27.800" v="6" actId="2696"/>
        <pc:sldMkLst>
          <pc:docMk/>
          <pc:sldMk cId="2031941393" sldId="656"/>
        </pc:sldMkLst>
      </pc:sldChg>
      <pc:sldChg chg="del">
        <pc:chgData name="Jim Fleming" userId="161791bae1afb603" providerId="LiveId" clId="{ED7F1BDD-492D-6B44-A0CB-BCC792F05AC6}" dt="2024-01-20T18:34:27.800" v="6" actId="2696"/>
        <pc:sldMkLst>
          <pc:docMk/>
          <pc:sldMk cId="487430446" sldId="657"/>
        </pc:sldMkLst>
      </pc:sldChg>
      <pc:sldChg chg="add ord">
        <pc:chgData name="Jim Fleming" userId="161791bae1afb603" providerId="LiveId" clId="{ED7F1BDD-492D-6B44-A0CB-BCC792F05AC6}" dt="2024-01-20T19:07:17.868" v="161" actId="20578"/>
        <pc:sldMkLst>
          <pc:docMk/>
          <pc:sldMk cId="3352946960" sldId="657"/>
        </pc:sldMkLst>
      </pc:sldChg>
      <pc:sldChg chg="add ord replId">
        <pc:chgData name="Jim Fleming" userId="161791bae1afb603" providerId="LiveId" clId="{ED7F1BDD-492D-6B44-A0CB-BCC792F05AC6}" dt="2024-01-20T19:07:20.071" v="162" actId="20578"/>
        <pc:sldMkLst>
          <pc:docMk/>
          <pc:sldMk cId="1906283373" sldId="658"/>
        </pc:sldMkLst>
      </pc:sldChg>
      <pc:sldChg chg="del">
        <pc:chgData name="Jim Fleming" userId="161791bae1afb603" providerId="LiveId" clId="{ED7F1BDD-492D-6B44-A0CB-BCC792F05AC6}" dt="2024-01-20T18:34:27.800" v="6" actId="2696"/>
        <pc:sldMkLst>
          <pc:docMk/>
          <pc:sldMk cId="2195645033" sldId="658"/>
        </pc:sldMkLst>
      </pc:sldChg>
      <pc:sldChg chg="add ord">
        <pc:chgData name="Jim Fleming" userId="161791bae1afb603" providerId="LiveId" clId="{ED7F1BDD-492D-6B44-A0CB-BCC792F05AC6}" dt="2024-01-20T19:07:27.989" v="164" actId="20578"/>
        <pc:sldMkLst>
          <pc:docMk/>
          <pc:sldMk cId="519493701" sldId="659"/>
        </pc:sldMkLst>
      </pc:sldChg>
      <pc:sldChg chg="del">
        <pc:chgData name="Jim Fleming" userId="161791bae1afb603" providerId="LiveId" clId="{ED7F1BDD-492D-6B44-A0CB-BCC792F05AC6}" dt="2024-01-20T18:34:27.800" v="6" actId="2696"/>
        <pc:sldMkLst>
          <pc:docMk/>
          <pc:sldMk cId="2862531606" sldId="659"/>
        </pc:sldMkLst>
      </pc:sldChg>
      <pc:sldChg chg="del">
        <pc:chgData name="Jim Fleming" userId="161791bae1afb603" providerId="LiveId" clId="{ED7F1BDD-492D-6B44-A0CB-BCC792F05AC6}" dt="2024-01-20T18:34:27.800" v="6" actId="2696"/>
        <pc:sldMkLst>
          <pc:docMk/>
          <pc:sldMk cId="35897641" sldId="660"/>
        </pc:sldMkLst>
      </pc:sldChg>
      <pc:sldChg chg="add ord">
        <pc:chgData name="Jim Fleming" userId="161791bae1afb603" providerId="LiveId" clId="{ED7F1BDD-492D-6B44-A0CB-BCC792F05AC6}" dt="2024-01-20T19:07:32.109" v="166" actId="20578"/>
        <pc:sldMkLst>
          <pc:docMk/>
          <pc:sldMk cId="913838025" sldId="660"/>
        </pc:sldMkLst>
      </pc:sldChg>
      <pc:sldChg chg="del">
        <pc:chgData name="Jim Fleming" userId="161791bae1afb603" providerId="LiveId" clId="{ED7F1BDD-492D-6B44-A0CB-BCC792F05AC6}" dt="2024-01-20T18:34:27.800" v="6" actId="2696"/>
        <pc:sldMkLst>
          <pc:docMk/>
          <pc:sldMk cId="2727191827" sldId="661"/>
        </pc:sldMkLst>
      </pc:sldChg>
      <pc:sldChg chg="del">
        <pc:chgData name="Jim Fleming" userId="161791bae1afb603" providerId="LiveId" clId="{ED7F1BDD-492D-6B44-A0CB-BCC792F05AC6}" dt="2024-01-20T18:34:27.800" v="6" actId="2696"/>
        <pc:sldMkLst>
          <pc:docMk/>
          <pc:sldMk cId="3175784931" sldId="662"/>
        </pc:sldMkLst>
      </pc:sldChg>
      <pc:sldChg chg="del">
        <pc:chgData name="Jim Fleming" userId="161791bae1afb603" providerId="LiveId" clId="{ED7F1BDD-492D-6B44-A0CB-BCC792F05AC6}" dt="2024-01-20T18:34:27.800" v="6" actId="2696"/>
        <pc:sldMkLst>
          <pc:docMk/>
          <pc:sldMk cId="820595880" sldId="663"/>
        </pc:sldMkLst>
      </pc:sldChg>
      <pc:sldChg chg="del">
        <pc:chgData name="Jim Fleming" userId="161791bae1afb603" providerId="LiveId" clId="{ED7F1BDD-492D-6B44-A0CB-BCC792F05AC6}" dt="2024-01-20T18:34:27.800" v="6" actId="2696"/>
        <pc:sldMkLst>
          <pc:docMk/>
          <pc:sldMk cId="3195520953" sldId="664"/>
        </pc:sldMkLst>
      </pc:sldChg>
      <pc:sldChg chg="del">
        <pc:chgData name="Jim Fleming" userId="161791bae1afb603" providerId="LiveId" clId="{ED7F1BDD-492D-6B44-A0CB-BCC792F05AC6}" dt="2024-01-20T18:34:27.800" v="6" actId="2696"/>
        <pc:sldMkLst>
          <pc:docMk/>
          <pc:sldMk cId="3359864351" sldId="665"/>
        </pc:sldMkLst>
      </pc:sldChg>
      <pc:sldChg chg="del">
        <pc:chgData name="Jim Fleming" userId="161791bae1afb603" providerId="LiveId" clId="{ED7F1BDD-492D-6B44-A0CB-BCC792F05AC6}" dt="2024-01-20T18:34:27.800" v="6" actId="2696"/>
        <pc:sldMkLst>
          <pc:docMk/>
          <pc:sldMk cId="2602505160" sldId="666"/>
        </pc:sldMkLst>
      </pc:sldChg>
      <pc:sldChg chg="del">
        <pc:chgData name="Jim Fleming" userId="161791bae1afb603" providerId="LiveId" clId="{ED7F1BDD-492D-6B44-A0CB-BCC792F05AC6}" dt="2024-01-20T18:34:27.800" v="6" actId="2696"/>
        <pc:sldMkLst>
          <pc:docMk/>
          <pc:sldMk cId="1899482928" sldId="667"/>
        </pc:sldMkLst>
      </pc:sldChg>
      <pc:sldChg chg="del">
        <pc:chgData name="Jim Fleming" userId="161791bae1afb603" providerId="LiveId" clId="{ED7F1BDD-492D-6B44-A0CB-BCC792F05AC6}" dt="2024-01-20T18:34:27.800" v="6" actId="2696"/>
        <pc:sldMkLst>
          <pc:docMk/>
          <pc:sldMk cId="547084271" sldId="668"/>
        </pc:sldMkLst>
      </pc:sldChg>
      <pc:sldChg chg="del">
        <pc:chgData name="Jim Fleming" userId="161791bae1afb603" providerId="LiveId" clId="{ED7F1BDD-492D-6B44-A0CB-BCC792F05AC6}" dt="2024-01-20T18:34:27.800" v="6" actId="2696"/>
        <pc:sldMkLst>
          <pc:docMk/>
          <pc:sldMk cId="231287857" sldId="669"/>
        </pc:sldMkLst>
      </pc:sldChg>
      <pc:sldChg chg="del">
        <pc:chgData name="Jim Fleming" userId="161791bae1afb603" providerId="LiveId" clId="{ED7F1BDD-492D-6B44-A0CB-BCC792F05AC6}" dt="2024-01-20T18:34:27.800" v="6" actId="2696"/>
        <pc:sldMkLst>
          <pc:docMk/>
          <pc:sldMk cId="132658238" sldId="670"/>
        </pc:sldMkLst>
      </pc:sldChg>
      <pc:sldChg chg="del">
        <pc:chgData name="Jim Fleming" userId="161791bae1afb603" providerId="LiveId" clId="{ED7F1BDD-492D-6B44-A0CB-BCC792F05AC6}" dt="2024-01-20T18:34:27.800" v="6" actId="2696"/>
        <pc:sldMkLst>
          <pc:docMk/>
          <pc:sldMk cId="4203601889" sldId="671"/>
        </pc:sldMkLst>
      </pc:sldChg>
      <pc:sldChg chg="del">
        <pc:chgData name="Jim Fleming" userId="161791bae1afb603" providerId="LiveId" clId="{ED7F1BDD-492D-6B44-A0CB-BCC792F05AC6}" dt="2024-01-20T18:34:27.800" v="6" actId="2696"/>
        <pc:sldMkLst>
          <pc:docMk/>
          <pc:sldMk cId="401687908" sldId="672"/>
        </pc:sldMkLst>
      </pc:sldChg>
      <pc:sldChg chg="del">
        <pc:chgData name="Jim Fleming" userId="161791bae1afb603" providerId="LiveId" clId="{ED7F1BDD-492D-6B44-A0CB-BCC792F05AC6}" dt="2024-01-20T18:34:27.800" v="6" actId="2696"/>
        <pc:sldMkLst>
          <pc:docMk/>
          <pc:sldMk cId="4276078246" sldId="673"/>
        </pc:sldMkLst>
      </pc:sldChg>
      <pc:sldChg chg="del">
        <pc:chgData name="Jim Fleming" userId="161791bae1afb603" providerId="LiveId" clId="{ED7F1BDD-492D-6B44-A0CB-BCC792F05AC6}" dt="2024-01-20T18:34:27.800" v="6" actId="2696"/>
        <pc:sldMkLst>
          <pc:docMk/>
          <pc:sldMk cId="2118793828" sldId="674"/>
        </pc:sldMkLst>
      </pc:sldChg>
      <pc:sldChg chg="del">
        <pc:chgData name="Jim Fleming" userId="161791bae1afb603" providerId="LiveId" clId="{ED7F1BDD-492D-6B44-A0CB-BCC792F05AC6}" dt="2024-01-20T18:34:41.225" v="11" actId="2696"/>
        <pc:sldMkLst>
          <pc:docMk/>
          <pc:sldMk cId="810643410" sldId="675"/>
        </pc:sldMkLst>
      </pc:sldChg>
      <pc:sldChg chg="del">
        <pc:chgData name="Jim Fleming" userId="161791bae1afb603" providerId="LiveId" clId="{ED7F1BDD-492D-6B44-A0CB-BCC792F05AC6}" dt="2024-01-20T18:34:42.210" v="12" actId="2696"/>
        <pc:sldMkLst>
          <pc:docMk/>
          <pc:sldMk cId="1649018255" sldId="676"/>
        </pc:sldMkLst>
      </pc:sldChg>
      <pc:sldChg chg="del">
        <pc:chgData name="Jim Fleming" userId="161791bae1afb603" providerId="LiveId" clId="{ED7F1BDD-492D-6B44-A0CB-BCC792F05AC6}" dt="2024-01-20T18:34:44.516" v="16" actId="2696"/>
        <pc:sldMkLst>
          <pc:docMk/>
          <pc:sldMk cId="3022291138" sldId="677"/>
        </pc:sldMkLst>
      </pc:sldChg>
      <pc:sldChg chg="del">
        <pc:chgData name="Jim Fleming" userId="161791bae1afb603" providerId="LiveId" clId="{ED7F1BDD-492D-6B44-A0CB-BCC792F05AC6}" dt="2024-01-20T18:34:54.561" v="30" actId="2696"/>
        <pc:sldMkLst>
          <pc:docMk/>
          <pc:sldMk cId="389794910" sldId="679"/>
        </pc:sldMkLst>
      </pc:sldChg>
      <pc:sldChg chg="del">
        <pc:chgData name="Jim Fleming" userId="161791bae1afb603" providerId="LiveId" clId="{ED7F1BDD-492D-6B44-A0CB-BCC792F05AC6}" dt="2024-01-20T18:34:47.959" v="17" actId="2696"/>
        <pc:sldMkLst>
          <pc:docMk/>
          <pc:sldMk cId="947007242" sldId="680"/>
        </pc:sldMkLst>
      </pc:sldChg>
      <pc:sldChg chg="del">
        <pc:chgData name="Jim Fleming" userId="161791bae1afb603" providerId="LiveId" clId="{ED7F1BDD-492D-6B44-A0CB-BCC792F05AC6}" dt="2024-01-20T18:34:48.982" v="18" actId="2696"/>
        <pc:sldMkLst>
          <pc:docMk/>
          <pc:sldMk cId="1602048289" sldId="681"/>
        </pc:sldMkLst>
      </pc:sldChg>
      <pc:sldChg chg="del">
        <pc:chgData name="Jim Fleming" userId="161791bae1afb603" providerId="LiveId" clId="{ED7F1BDD-492D-6B44-A0CB-BCC792F05AC6}" dt="2024-01-20T18:34:49.528" v="19" actId="2696"/>
        <pc:sldMkLst>
          <pc:docMk/>
          <pc:sldMk cId="1761362935" sldId="682"/>
        </pc:sldMkLst>
      </pc:sldChg>
      <pc:sldChg chg="del">
        <pc:chgData name="Jim Fleming" userId="161791bae1afb603" providerId="LiveId" clId="{ED7F1BDD-492D-6B44-A0CB-BCC792F05AC6}" dt="2024-01-20T18:34:49.742" v="20" actId="2696"/>
        <pc:sldMkLst>
          <pc:docMk/>
          <pc:sldMk cId="667500222" sldId="683"/>
        </pc:sldMkLst>
      </pc:sldChg>
      <pc:sldChg chg="del">
        <pc:chgData name="Jim Fleming" userId="161791bae1afb603" providerId="LiveId" clId="{ED7F1BDD-492D-6B44-A0CB-BCC792F05AC6}" dt="2024-01-20T18:34:49.926" v="21" actId="2696"/>
        <pc:sldMkLst>
          <pc:docMk/>
          <pc:sldMk cId="1245762281" sldId="684"/>
        </pc:sldMkLst>
      </pc:sldChg>
      <pc:sldChg chg="del">
        <pc:chgData name="Jim Fleming" userId="161791bae1afb603" providerId="LiveId" clId="{ED7F1BDD-492D-6B44-A0CB-BCC792F05AC6}" dt="2024-01-20T18:34:50.098" v="22" actId="2696"/>
        <pc:sldMkLst>
          <pc:docMk/>
          <pc:sldMk cId="1905851635" sldId="685"/>
        </pc:sldMkLst>
      </pc:sldChg>
      <pc:sldChg chg="del">
        <pc:chgData name="Jim Fleming" userId="161791bae1afb603" providerId="LiveId" clId="{ED7F1BDD-492D-6B44-A0CB-BCC792F05AC6}" dt="2024-01-20T18:34:50.274" v="23" actId="2696"/>
        <pc:sldMkLst>
          <pc:docMk/>
          <pc:sldMk cId="3342943175" sldId="686"/>
        </pc:sldMkLst>
      </pc:sldChg>
      <pc:sldChg chg="del">
        <pc:chgData name="Jim Fleming" userId="161791bae1afb603" providerId="LiveId" clId="{ED7F1BDD-492D-6B44-A0CB-BCC792F05AC6}" dt="2024-01-20T18:34:50.454" v="24" actId="2696"/>
        <pc:sldMkLst>
          <pc:docMk/>
          <pc:sldMk cId="1342587035" sldId="687"/>
        </pc:sldMkLst>
      </pc:sldChg>
      <pc:sldChg chg="del">
        <pc:chgData name="Jim Fleming" userId="161791bae1afb603" providerId="LiveId" clId="{ED7F1BDD-492D-6B44-A0CB-BCC792F05AC6}" dt="2024-01-20T18:34:50.704" v="25" actId="2696"/>
        <pc:sldMkLst>
          <pc:docMk/>
          <pc:sldMk cId="1083081605" sldId="688"/>
        </pc:sldMkLst>
      </pc:sldChg>
      <pc:sldChg chg="del">
        <pc:chgData name="Jim Fleming" userId="161791bae1afb603" providerId="LiveId" clId="{ED7F1BDD-492D-6B44-A0CB-BCC792F05AC6}" dt="2024-01-20T18:34:51.354" v="26" actId="2696"/>
        <pc:sldMkLst>
          <pc:docMk/>
          <pc:sldMk cId="2290552069" sldId="689"/>
        </pc:sldMkLst>
      </pc:sldChg>
      <pc:sldChg chg="del">
        <pc:chgData name="Jim Fleming" userId="161791bae1afb603" providerId="LiveId" clId="{ED7F1BDD-492D-6B44-A0CB-BCC792F05AC6}" dt="2024-01-20T18:34:52.022" v="27" actId="2696"/>
        <pc:sldMkLst>
          <pc:docMk/>
          <pc:sldMk cId="1267401978" sldId="690"/>
        </pc:sldMkLst>
      </pc:sldChg>
      <pc:sldChg chg="del">
        <pc:chgData name="Jim Fleming" userId="161791bae1afb603" providerId="LiveId" clId="{ED7F1BDD-492D-6B44-A0CB-BCC792F05AC6}" dt="2024-01-20T18:34:52.640" v="28" actId="2696"/>
        <pc:sldMkLst>
          <pc:docMk/>
          <pc:sldMk cId="1466608360" sldId="691"/>
        </pc:sldMkLst>
      </pc:sldChg>
      <pc:sldChg chg="del">
        <pc:chgData name="Jim Fleming" userId="161791bae1afb603" providerId="LiveId" clId="{ED7F1BDD-492D-6B44-A0CB-BCC792F05AC6}" dt="2024-01-20T18:34:53.654" v="29" actId="2696"/>
        <pc:sldMkLst>
          <pc:docMk/>
          <pc:sldMk cId="1173821649" sldId="692"/>
        </pc:sldMkLst>
      </pc:sldChg>
      <pc:sldChg chg="del">
        <pc:chgData name="Jim Fleming" userId="161791bae1afb603" providerId="LiveId" clId="{ED7F1BDD-492D-6B44-A0CB-BCC792F05AC6}" dt="2024-01-20T18:34:27.800" v="6" actId="2696"/>
        <pc:sldMkLst>
          <pc:docMk/>
          <pc:sldMk cId="360828772" sldId="693"/>
        </pc:sldMkLst>
      </pc:sldChg>
      <pc:sldChg chg="del">
        <pc:chgData name="Jim Fleming" userId="161791bae1afb603" providerId="LiveId" clId="{ED7F1BDD-492D-6B44-A0CB-BCC792F05AC6}" dt="2024-01-20T18:34:42.985" v="14" actId="2696"/>
        <pc:sldMkLst>
          <pc:docMk/>
          <pc:sldMk cId="446837596" sldId="694"/>
        </pc:sldMkLst>
      </pc:sldChg>
      <pc:sldChg chg="del">
        <pc:chgData name="Jim Fleming" userId="161791bae1afb603" providerId="LiveId" clId="{ED7F1BDD-492D-6B44-A0CB-BCC792F05AC6}" dt="2024-01-20T18:34:43.384" v="15" actId="2696"/>
        <pc:sldMkLst>
          <pc:docMk/>
          <pc:sldMk cId="577154806" sldId="695"/>
        </pc:sldMkLst>
      </pc:sldChg>
      <pc:sldChg chg="del">
        <pc:chgData name="Jim Fleming" userId="161791bae1afb603" providerId="LiveId" clId="{ED7F1BDD-492D-6B44-A0CB-BCC792F05AC6}" dt="2024-01-20T18:34:42.635" v="13" actId="2696"/>
        <pc:sldMkLst>
          <pc:docMk/>
          <pc:sldMk cId="1045746756" sldId="696"/>
        </pc:sldMkLst>
      </pc:sldChg>
    </pc:docChg>
  </pc:docChgLst>
  <pc:docChgLst>
    <pc:chgData name="Jim Fleming" userId="161791bae1afb603" providerId="LiveId" clId="{48CBC288-51B3-364D-9747-A4CC70871B3F}"/>
    <pc:docChg chg="custSel addSld delSld modSld sldOrd">
      <pc:chgData name="Jim Fleming" userId="161791bae1afb603" providerId="LiveId" clId="{48CBC288-51B3-364D-9747-A4CC70871B3F}" dt="2024-05-26T01:19:50.330" v="223" actId="1076"/>
      <pc:docMkLst>
        <pc:docMk/>
      </pc:docMkLst>
      <pc:sldChg chg="modSp add del mod">
        <pc:chgData name="Jim Fleming" userId="161791bae1afb603" providerId="LiveId" clId="{48CBC288-51B3-364D-9747-A4CC70871B3F}" dt="2024-05-26T01:13:18.139" v="201" actId="2696"/>
        <pc:sldMkLst>
          <pc:docMk/>
          <pc:sldMk cId="1831061731" sldId="667"/>
        </pc:sldMkLst>
      </pc:sldChg>
      <pc:sldChg chg="del">
        <pc:chgData name="Jim Fleming" userId="161791bae1afb603" providerId="LiveId" clId="{48CBC288-51B3-364D-9747-A4CC70871B3F}" dt="2024-05-26T01:03:41.598" v="11" actId="2696"/>
        <pc:sldMkLst>
          <pc:docMk/>
          <pc:sldMk cId="2704939232" sldId="667"/>
        </pc:sldMkLst>
      </pc:sldChg>
      <pc:sldChg chg="del">
        <pc:chgData name="Jim Fleming" userId="161791bae1afb603" providerId="LiveId" clId="{48CBC288-51B3-364D-9747-A4CC70871B3F}" dt="2024-05-26T01:03:42.394" v="12" actId="2696"/>
        <pc:sldMkLst>
          <pc:docMk/>
          <pc:sldMk cId="64275505" sldId="668"/>
        </pc:sldMkLst>
      </pc:sldChg>
      <pc:sldChg chg="add ord">
        <pc:chgData name="Jim Fleming" userId="161791bae1afb603" providerId="LiveId" clId="{48CBC288-51B3-364D-9747-A4CC70871B3F}" dt="2024-05-26T01:04:58.481" v="43" actId="20578"/>
        <pc:sldMkLst>
          <pc:docMk/>
          <pc:sldMk cId="2569864307" sldId="668"/>
        </pc:sldMkLst>
      </pc:sldChg>
      <pc:sldChg chg="add">
        <pc:chgData name="Jim Fleming" userId="161791bae1afb603" providerId="LiveId" clId="{48CBC288-51B3-364D-9747-A4CC70871B3F}" dt="2024-05-26T01:05:00.802" v="44" actId="2890"/>
        <pc:sldMkLst>
          <pc:docMk/>
          <pc:sldMk cId="205480391" sldId="669"/>
        </pc:sldMkLst>
      </pc:sldChg>
      <pc:sldChg chg="add del">
        <pc:chgData name="Jim Fleming" userId="161791bae1afb603" providerId="LiveId" clId="{48CBC288-51B3-364D-9747-A4CC70871B3F}" dt="2024-05-26T01:12:46.573" v="195" actId="2696"/>
        <pc:sldMkLst>
          <pc:docMk/>
          <pc:sldMk cId="86797194" sldId="670"/>
        </pc:sldMkLst>
      </pc:sldChg>
      <pc:sldChg chg="del">
        <pc:chgData name="Jim Fleming" userId="161791bae1afb603" providerId="LiveId" clId="{48CBC288-51B3-364D-9747-A4CC70871B3F}" dt="2024-05-26T01:03:43.980" v="14" actId="2696"/>
        <pc:sldMkLst>
          <pc:docMk/>
          <pc:sldMk cId="3356246067" sldId="670"/>
        </pc:sldMkLst>
      </pc:sldChg>
      <pc:sldChg chg="del">
        <pc:chgData name="Jim Fleming" userId="161791bae1afb603" providerId="LiveId" clId="{48CBC288-51B3-364D-9747-A4CC70871B3F}" dt="2024-05-26T01:03:46.125" v="17" actId="2696"/>
        <pc:sldMkLst>
          <pc:docMk/>
          <pc:sldMk cId="2723734467" sldId="671"/>
        </pc:sldMkLst>
      </pc:sldChg>
      <pc:sldChg chg="add replId">
        <pc:chgData name="Jim Fleming" userId="161791bae1afb603" providerId="LiveId" clId="{48CBC288-51B3-364D-9747-A4CC70871B3F}" dt="2024-05-26T01:05:03.070" v="45" actId="2890"/>
        <pc:sldMkLst>
          <pc:docMk/>
          <pc:sldMk cId="3667789722" sldId="671"/>
        </pc:sldMkLst>
      </pc:sldChg>
      <pc:sldChg chg="del">
        <pc:chgData name="Jim Fleming" userId="161791bae1afb603" providerId="LiveId" clId="{48CBC288-51B3-364D-9747-A4CC70871B3F}" dt="2024-05-26T01:03:44.352" v="15" actId="2696"/>
        <pc:sldMkLst>
          <pc:docMk/>
          <pc:sldMk cId="1258714442" sldId="672"/>
        </pc:sldMkLst>
      </pc:sldChg>
      <pc:sldChg chg="modSp add mod ord modShow">
        <pc:chgData name="Jim Fleming" userId="161791bae1afb603" providerId="LiveId" clId="{48CBC288-51B3-364D-9747-A4CC70871B3F}" dt="2024-05-26T01:06:51.293" v="135" actId="114"/>
        <pc:sldMkLst>
          <pc:docMk/>
          <pc:sldMk cId="2578345272" sldId="672"/>
        </pc:sldMkLst>
      </pc:sldChg>
      <pc:sldChg chg="modSp new mod modAnim">
        <pc:chgData name="Jim Fleming" userId="161791bae1afb603" providerId="LiveId" clId="{48CBC288-51B3-364D-9747-A4CC70871B3F}" dt="2024-05-26T01:12:28.673" v="194" actId="20577"/>
        <pc:sldMkLst>
          <pc:docMk/>
          <pc:sldMk cId="1596062981" sldId="673"/>
        </pc:sldMkLst>
      </pc:sldChg>
      <pc:sldChg chg="del">
        <pc:chgData name="Jim Fleming" userId="161791bae1afb603" providerId="LiveId" clId="{48CBC288-51B3-364D-9747-A4CC70871B3F}" dt="2024-05-26T01:03:43.582" v="13" actId="2696"/>
        <pc:sldMkLst>
          <pc:docMk/>
          <pc:sldMk cId="3431888848" sldId="673"/>
        </pc:sldMkLst>
      </pc:sldChg>
      <pc:sldChg chg="del">
        <pc:chgData name="Jim Fleming" userId="161791bae1afb603" providerId="LiveId" clId="{48CBC288-51B3-364D-9747-A4CC70871B3F}" dt="2024-05-26T01:03:47.620" v="18" actId="2696"/>
        <pc:sldMkLst>
          <pc:docMk/>
          <pc:sldMk cId="399964751" sldId="674"/>
        </pc:sldMkLst>
      </pc:sldChg>
      <pc:sldChg chg="del">
        <pc:chgData name="Jim Fleming" userId="161791bae1afb603" providerId="LiveId" clId="{48CBC288-51B3-364D-9747-A4CC70871B3F}" dt="2024-05-26T01:03:53.315" v="21" actId="2696"/>
        <pc:sldMkLst>
          <pc:docMk/>
          <pc:sldMk cId="500004458" sldId="675"/>
        </pc:sldMkLst>
      </pc:sldChg>
      <pc:sldChg chg="del">
        <pc:chgData name="Jim Fleming" userId="161791bae1afb603" providerId="LiveId" clId="{48CBC288-51B3-364D-9747-A4CC70871B3F}" dt="2024-05-26T01:03:49.163" v="19" actId="2696"/>
        <pc:sldMkLst>
          <pc:docMk/>
          <pc:sldMk cId="2314463" sldId="676"/>
        </pc:sldMkLst>
      </pc:sldChg>
      <pc:sldChg chg="del">
        <pc:chgData name="Jim Fleming" userId="161791bae1afb603" providerId="LiveId" clId="{48CBC288-51B3-364D-9747-A4CC70871B3F}" dt="2024-05-26T01:03:50.841" v="20" actId="2696"/>
        <pc:sldMkLst>
          <pc:docMk/>
          <pc:sldMk cId="1724877568" sldId="677"/>
        </pc:sldMkLst>
      </pc:sldChg>
      <pc:sldChg chg="del">
        <pc:chgData name="Jim Fleming" userId="161791bae1afb603" providerId="LiveId" clId="{48CBC288-51B3-364D-9747-A4CC70871B3F}" dt="2024-05-26T01:03:40.575" v="10" actId="2696"/>
        <pc:sldMkLst>
          <pc:docMk/>
          <pc:sldMk cId="405626330" sldId="678"/>
        </pc:sldMkLst>
      </pc:sldChg>
      <pc:sldChg chg="del">
        <pc:chgData name="Jim Fleming" userId="161791bae1afb603" providerId="LiveId" clId="{48CBC288-51B3-364D-9747-A4CC70871B3F}" dt="2024-05-26T01:03:45.299" v="16" actId="2696"/>
        <pc:sldMkLst>
          <pc:docMk/>
          <pc:sldMk cId="1553816269" sldId="679"/>
        </pc:sldMkLst>
      </pc:sldChg>
    </pc:docChg>
  </pc:docChgLst>
  <pc:docChgLst>
    <pc:chgData name="Jim Fleming" userId="161791bae1afb603" providerId="LiveId" clId="{B2C15CCF-6267-3D4A-AC6D-31C6C248C7F2}"/>
    <pc:docChg chg="undo custSel addSld delSld modSld sldOrd">
      <pc:chgData name="Jim Fleming" userId="161791bae1afb603" providerId="LiveId" clId="{B2C15CCF-6267-3D4A-AC6D-31C6C248C7F2}" dt="2024-04-27T21:45:40.883" v="142"/>
      <pc:docMkLst>
        <pc:docMk/>
      </pc:docMkLst>
      <pc:sldChg chg="modSp mod">
        <pc:chgData name="Jim Fleming" userId="161791bae1afb603" providerId="LiveId" clId="{B2C15CCF-6267-3D4A-AC6D-31C6C248C7F2}" dt="2024-04-27T15:37:08.841" v="7" actId="20577"/>
        <pc:sldMkLst>
          <pc:docMk/>
          <pc:sldMk cId="384459236" sldId="666"/>
        </pc:sldMkLst>
      </pc:sldChg>
      <pc:sldChg chg="del">
        <pc:chgData name="Jim Fleming" userId="161791bae1afb603" providerId="LiveId" clId="{B2C15CCF-6267-3D4A-AC6D-31C6C248C7F2}" dt="2024-04-27T15:37:12.808" v="8" actId="2696"/>
        <pc:sldMkLst>
          <pc:docMk/>
          <pc:sldMk cId="2286776840" sldId="667"/>
        </pc:sldMkLst>
      </pc:sldChg>
      <pc:sldChg chg="del">
        <pc:chgData name="Jim Fleming" userId="161791bae1afb603" providerId="LiveId" clId="{B2C15CCF-6267-3D4A-AC6D-31C6C248C7F2}" dt="2024-04-27T15:37:14.611" v="9" actId="2696"/>
        <pc:sldMkLst>
          <pc:docMk/>
          <pc:sldMk cId="1375405513" sldId="668"/>
        </pc:sldMkLst>
      </pc:sldChg>
      <pc:sldChg chg="del">
        <pc:chgData name="Jim Fleming" userId="161791bae1afb603" providerId="LiveId" clId="{B2C15CCF-6267-3D4A-AC6D-31C6C248C7F2}" dt="2024-04-27T15:46:06.443" v="63" actId="2696"/>
        <pc:sldMkLst>
          <pc:docMk/>
          <pc:sldMk cId="3922902544" sldId="669"/>
        </pc:sldMkLst>
      </pc:sldChg>
      <pc:sldChg chg="modSp add mod ord modShow">
        <pc:chgData name="Jim Fleming" userId="161791bae1afb603" providerId="LiveId" clId="{B2C15CCF-6267-3D4A-AC6D-31C6C248C7F2}" dt="2024-04-27T15:43:45.144" v="58" actId="20577"/>
        <pc:sldMkLst>
          <pc:docMk/>
          <pc:sldMk cId="1054385236" sldId="670"/>
        </pc:sldMkLst>
      </pc:sldChg>
      <pc:sldChg chg="modSp add mod">
        <pc:chgData name="Jim Fleming" userId="161791bae1afb603" providerId="LiveId" clId="{B2C15CCF-6267-3D4A-AC6D-31C6C248C7F2}" dt="2024-04-27T15:43:32.809" v="56" actId="20577"/>
        <pc:sldMkLst>
          <pc:docMk/>
          <pc:sldMk cId="1311730037" sldId="671"/>
        </pc:sldMkLst>
      </pc:sldChg>
      <pc:sldChg chg="add ord">
        <pc:chgData name="Jim Fleming" userId="161791bae1afb603" providerId="LiveId" clId="{B2C15CCF-6267-3D4A-AC6D-31C6C248C7F2}" dt="2024-04-27T15:44:08.538" v="60" actId="20578"/>
        <pc:sldMkLst>
          <pc:docMk/>
          <pc:sldMk cId="3672430343" sldId="672"/>
        </pc:sldMkLst>
      </pc:sldChg>
      <pc:sldChg chg="modSp add mod ord">
        <pc:chgData name="Jim Fleming" userId="161791bae1afb603" providerId="LiveId" clId="{B2C15CCF-6267-3D4A-AC6D-31C6C248C7F2}" dt="2024-04-27T15:46:27.803" v="66"/>
        <pc:sldMkLst>
          <pc:docMk/>
          <pc:sldMk cId="1763655266" sldId="673"/>
        </pc:sldMkLst>
      </pc:sldChg>
      <pc:sldChg chg="add">
        <pc:chgData name="Jim Fleming" userId="161791bae1afb603" providerId="LiveId" clId="{B2C15CCF-6267-3D4A-AC6D-31C6C248C7F2}" dt="2024-04-27T15:46:08.508" v="64" actId="2890"/>
        <pc:sldMkLst>
          <pc:docMk/>
          <pc:sldMk cId="1110179464" sldId="674"/>
        </pc:sldMkLst>
      </pc:sldChg>
      <pc:sldChg chg="modSp add mod ord">
        <pc:chgData name="Jim Fleming" userId="161791bae1afb603" providerId="LiveId" clId="{B2C15CCF-6267-3D4A-AC6D-31C6C248C7F2}" dt="2024-04-27T21:20:12.039" v="122" actId="20577"/>
        <pc:sldMkLst>
          <pc:docMk/>
          <pc:sldMk cId="2456653285" sldId="675"/>
        </pc:sldMkLst>
      </pc:sldChg>
      <pc:sldChg chg="add">
        <pc:chgData name="Jim Fleming" userId="161791bae1afb603" providerId="LiveId" clId="{B2C15CCF-6267-3D4A-AC6D-31C6C248C7F2}" dt="2024-04-27T21:05:16.478" v="72" actId="2890"/>
        <pc:sldMkLst>
          <pc:docMk/>
          <pc:sldMk cId="4109945080" sldId="676"/>
        </pc:sldMkLst>
      </pc:sldChg>
      <pc:sldChg chg="addSp delSp modSp add mod ord modShow">
        <pc:chgData name="Jim Fleming" userId="161791bae1afb603" providerId="LiveId" clId="{B2C15CCF-6267-3D4A-AC6D-31C6C248C7F2}" dt="2024-04-27T21:45:36.994" v="140" actId="478"/>
        <pc:sldMkLst>
          <pc:docMk/>
          <pc:sldMk cId="816045860" sldId="677"/>
        </pc:sldMkLst>
      </pc:sldChg>
      <pc:sldChg chg="addSp delSp modSp add mod">
        <pc:chgData name="Jim Fleming" userId="161791bae1afb603" providerId="LiveId" clId="{B2C15CCF-6267-3D4A-AC6D-31C6C248C7F2}" dt="2024-04-27T21:45:40.007" v="141"/>
        <pc:sldMkLst>
          <pc:docMk/>
          <pc:sldMk cId="1892334262" sldId="678"/>
        </pc:sldMkLst>
      </pc:sldChg>
      <pc:sldChg chg="addSp delSp modSp add mod">
        <pc:chgData name="Jim Fleming" userId="161791bae1afb603" providerId="LiveId" clId="{B2C15CCF-6267-3D4A-AC6D-31C6C248C7F2}" dt="2024-04-27T21:45:40.883" v="142"/>
        <pc:sldMkLst>
          <pc:docMk/>
          <pc:sldMk cId="2701228636" sldId="679"/>
        </pc:sldMkLst>
      </pc:sldChg>
      <pc:sldChg chg="modSp add mod">
        <pc:chgData name="Jim Fleming" userId="161791bae1afb603" providerId="LiveId" clId="{B2C15CCF-6267-3D4A-AC6D-31C6C248C7F2}" dt="2024-04-27T21:20:29.349" v="129" actId="20577"/>
        <pc:sldMkLst>
          <pc:docMk/>
          <pc:sldMk cId="1895836190" sldId="680"/>
        </pc:sldMkLst>
      </pc:sldChg>
      <pc:sldChg chg="modSp add mod">
        <pc:chgData name="Jim Fleming" userId="161791bae1afb603" providerId="LiveId" clId="{B2C15CCF-6267-3D4A-AC6D-31C6C248C7F2}" dt="2024-04-27T21:20:52.318" v="133" actId="20577"/>
        <pc:sldMkLst>
          <pc:docMk/>
          <pc:sldMk cId="1633101544" sldId="681"/>
        </pc:sldMkLst>
      </pc:sldChg>
      <pc:sldChg chg="add del">
        <pc:chgData name="Jim Fleming" userId="161791bae1afb603" providerId="LiveId" clId="{B2C15CCF-6267-3D4A-AC6D-31C6C248C7F2}" dt="2024-04-27T21:20:19.096" v="124" actId="2696"/>
        <pc:sldMkLst>
          <pc:docMk/>
          <pc:sldMk cId="1905911066" sldId="681"/>
        </pc:sldMkLst>
      </pc:sldChg>
      <pc:sldChg chg="modSp add mod">
        <pc:chgData name="Jim Fleming" userId="161791bae1afb603" providerId="LiveId" clId="{B2C15CCF-6267-3D4A-AC6D-31C6C248C7F2}" dt="2024-04-27T21:20:57.693" v="135" actId="20577"/>
        <pc:sldMkLst>
          <pc:docMk/>
          <pc:sldMk cId="1679509863" sldId="682"/>
        </pc:sldMkLst>
      </pc:sldChg>
      <pc:sldChg chg="add del replId">
        <pc:chgData name="Jim Fleming" userId="161791bae1afb603" providerId="LiveId" clId="{B2C15CCF-6267-3D4A-AC6D-31C6C248C7F2}" dt="2024-04-27T21:20:19.553" v="125" actId="2696"/>
        <pc:sldMkLst>
          <pc:docMk/>
          <pc:sldMk cId="1703705244" sldId="682"/>
        </pc:sldMkLst>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ldChg>
      <pc:sldChg chg="modSp mod ord">
        <pc:chgData name="Jim Fleming" userId="161791bae1afb603" providerId="LiveId" clId="{10F1BE37-3021-0445-8BE8-026D7FCB86B5}" dt="2023-10-08T01:21:08.778" v="118" actId="20578"/>
        <pc:sldMkLst>
          <pc:docMk/>
          <pc:sldMk cId="3815720884" sldId="546"/>
        </pc:sldMkLst>
      </pc:sldChg>
      <pc:sldChg chg="modSp mod ord">
        <pc:chgData name="Jim Fleming" userId="161791bae1afb603" providerId="LiveId" clId="{10F1BE37-3021-0445-8BE8-026D7FCB86B5}" dt="2023-10-08T01:20:29.178" v="116" actId="20578"/>
        <pc:sldMkLst>
          <pc:docMk/>
          <pc:sldMk cId="1845292652" sldId="547"/>
        </pc:sldMkLst>
      </pc:sldChg>
      <pc:sldChg chg="modSp mod ord">
        <pc:chgData name="Jim Fleming" userId="161791bae1afb603" providerId="LiveId" clId="{10F1BE37-3021-0445-8BE8-026D7FCB86B5}" dt="2023-10-08T01:17:55.279" v="103" actId="20578"/>
        <pc:sldMkLst>
          <pc:docMk/>
          <pc:sldMk cId="4127736994" sldId="548"/>
        </pc:sldMkLst>
      </pc:sldChg>
      <pc:sldChg chg="modSp mod ord">
        <pc:chgData name="Jim Fleming" userId="161791bae1afb603" providerId="LiveId" clId="{10F1BE37-3021-0445-8BE8-026D7FCB86B5}" dt="2023-10-08T01:18:18.895" v="105" actId="20578"/>
        <pc:sldMkLst>
          <pc:docMk/>
          <pc:sldMk cId="2520584871" sldId="550"/>
        </pc:sldMkLst>
      </pc:sldChg>
      <pc:sldChg chg="modSp del mod">
        <pc:chgData name="Jim Fleming" userId="161791bae1afb603" providerId="LiveId" clId="{10F1BE37-3021-0445-8BE8-026D7FCB86B5}" dt="2023-10-08T01:17:06.391" v="102" actId="2696"/>
        <pc:sldMkLst>
          <pc:docMk/>
          <pc:sldMk cId="1614688810" sldId="551"/>
        </pc:sldMkLst>
      </pc:sldChg>
      <pc:sldChg chg="modSp add mod">
        <pc:chgData name="Jim Fleming" userId="161791bae1afb603" providerId="LiveId" clId="{10F1BE37-3021-0445-8BE8-026D7FCB86B5}" dt="2023-10-08T01:09:30.959" v="44" actId="114"/>
        <pc:sldMkLst>
          <pc:docMk/>
          <pc:sldMk cId="1593142164" sldId="552"/>
        </pc:sldMkLst>
      </pc:sldChg>
      <pc:sldChg chg="modSp add mod">
        <pc:chgData name="Jim Fleming" userId="161791bae1afb603" providerId="LiveId" clId="{10F1BE37-3021-0445-8BE8-026D7FCB86B5}" dt="2023-10-08T01:09:56.037" v="46"/>
        <pc:sldMkLst>
          <pc:docMk/>
          <pc:sldMk cId="3568619192" sldId="553"/>
        </pc:sldMkLst>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ldChg>
      <pc:sldChg chg="modSp add mod">
        <pc:chgData name="Jim Fleming" userId="161791bae1afb603" providerId="LiveId" clId="{10F1BE37-3021-0445-8BE8-026D7FCB86B5}" dt="2023-10-08T01:11:06.743" v="61" actId="20577"/>
        <pc:sldMkLst>
          <pc:docMk/>
          <pc:sldMk cId="1238143276" sldId="555"/>
        </pc:sldMkLst>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ldChg>
      <pc:sldChg chg="delSp modSp add mod ord">
        <pc:chgData name="Jim Fleming" userId="161791bae1afb603" providerId="LiveId" clId="{10F1BE37-3021-0445-8BE8-026D7FCB86B5}" dt="2023-10-08T01:18:09.383" v="104" actId="20578"/>
        <pc:sldMkLst>
          <pc:docMk/>
          <pc:sldMk cId="2752720607" sldId="558"/>
        </pc:sldMkLst>
      </pc:sldChg>
      <pc:sldChg chg="modSp add mod ord">
        <pc:chgData name="Jim Fleming" userId="161791bae1afb603" providerId="LiveId" clId="{10F1BE37-3021-0445-8BE8-026D7FCB86B5}" dt="2023-10-08T01:18:18.895" v="105" actId="20578"/>
        <pc:sldMkLst>
          <pc:docMk/>
          <pc:sldMk cId="1404910250" sldId="559"/>
        </pc:sldMkLst>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ldChg>
      <pc:sldChg chg="addSp modSp add del mod ord modShow">
        <pc:chgData name="Jim Fleming" userId="161791bae1afb603" providerId="LiveId" clId="{A2904602-DCEE-A049-80B4-987AF77A3153}" dt="2023-09-23T23:01:17" v="281" actId="2696"/>
        <pc:sldMkLst>
          <pc:docMk/>
          <pc:sldMk cId="671289924" sldId="522"/>
        </pc:sldMkLst>
      </pc:sldChg>
      <pc:sldChg chg="addSp modSp add mod">
        <pc:chgData name="Jim Fleming" userId="161791bae1afb603" providerId="LiveId" clId="{A2904602-DCEE-A049-80B4-987AF77A3153}" dt="2023-09-23T23:04:52.458" v="319" actId="207"/>
        <pc:sldMkLst>
          <pc:docMk/>
          <pc:sldMk cId="82948758" sldId="523"/>
        </pc:sldMkLst>
      </pc:sldChg>
      <pc:sldChg chg="modSp add mod">
        <pc:chgData name="Jim Fleming" userId="161791bae1afb603" providerId="LiveId" clId="{A2904602-DCEE-A049-80B4-987AF77A3153}" dt="2023-09-23T23:03:05.759" v="306" actId="20577"/>
        <pc:sldMkLst>
          <pc:docMk/>
          <pc:sldMk cId="3286281656" sldId="524"/>
        </pc:sldMkLst>
      </pc:sldChg>
      <pc:sldChg chg="modSp add mod">
        <pc:chgData name="Jim Fleming" userId="161791bae1afb603" providerId="LiveId" clId="{A2904602-DCEE-A049-80B4-987AF77A3153}" dt="2023-09-23T23:03:04.700" v="305" actId="20577"/>
        <pc:sldMkLst>
          <pc:docMk/>
          <pc:sldMk cId="3699286296" sldId="525"/>
        </pc:sldMkLst>
      </pc:sldChg>
      <pc:sldChg chg="modSp add mod">
        <pc:chgData name="Jim Fleming" userId="161791bae1afb603" providerId="LiveId" clId="{A2904602-DCEE-A049-80B4-987AF77A3153}" dt="2023-09-23T23:03:03.323" v="304" actId="20577"/>
        <pc:sldMkLst>
          <pc:docMk/>
          <pc:sldMk cId="2034044102" sldId="526"/>
        </pc:sldMkLst>
      </pc:sldChg>
      <pc:sldChg chg="modSp add mod">
        <pc:chgData name="Jim Fleming" userId="161791bae1afb603" providerId="LiveId" clId="{A2904602-DCEE-A049-80B4-987AF77A3153}" dt="2023-09-23T23:03:30.521" v="312" actId="207"/>
        <pc:sldMkLst>
          <pc:docMk/>
          <pc:sldMk cId="2524198332" sldId="527"/>
        </pc:sldMkLst>
      </pc:sldChg>
      <pc:sldChg chg="modSp add mod">
        <pc:chgData name="Jim Fleming" userId="161791bae1afb603" providerId="LiveId" clId="{A2904602-DCEE-A049-80B4-987AF77A3153}" dt="2023-09-23T23:03:41.217" v="315" actId="207"/>
        <pc:sldMkLst>
          <pc:docMk/>
          <pc:sldMk cId="1522105617" sldId="528"/>
        </pc:sldMkLst>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ldChg>
    </pc:docChg>
  </pc:docChgLst>
  <pc:docChgLst>
    <pc:chgData name="Jim Fleming" userId="161791bae1afb603" providerId="LiveId" clId="{5A66F285-9A68-9848-AA0B-FE5B2BE99AC4}"/>
    <pc:docChg chg="custSel addSld delSld modSld">
      <pc:chgData name="Jim Fleming" userId="161791bae1afb603" providerId="LiveId" clId="{5A66F285-9A68-9848-AA0B-FE5B2BE99AC4}" dt="2024-10-18T15:37:55.032" v="81" actId="20577"/>
      <pc:docMkLst>
        <pc:docMk/>
      </pc:docMkLst>
      <pc:sldChg chg="delSp modSp mod">
        <pc:chgData name="Jim Fleming" userId="161791bae1afb603" providerId="LiveId" clId="{5A66F285-9A68-9848-AA0B-FE5B2BE99AC4}" dt="2024-10-18T15:37:55.032" v="81" actId="20577"/>
        <pc:sldMkLst>
          <pc:docMk/>
          <pc:sldMk cId="3544828559" sldId="467"/>
        </pc:sldMkLst>
      </pc:sldChg>
      <pc:sldChg chg="del">
        <pc:chgData name="Jim Fleming" userId="161791bae1afb603" providerId="LiveId" clId="{5A66F285-9A68-9848-AA0B-FE5B2BE99AC4}" dt="2024-10-18T15:37:07.950" v="80" actId="2696"/>
        <pc:sldMkLst>
          <pc:docMk/>
          <pc:sldMk cId="4066688916" sldId="469"/>
        </pc:sldMkLst>
      </pc:sldChg>
      <pc:sldChg chg="del">
        <pc:chgData name="Jim Fleming" userId="161791bae1afb603" providerId="LiveId" clId="{5A66F285-9A68-9848-AA0B-FE5B2BE99AC4}" dt="2024-10-18T15:37:07.950" v="80" actId="2696"/>
        <pc:sldMkLst>
          <pc:docMk/>
          <pc:sldMk cId="3037771443" sldId="470"/>
        </pc:sldMkLst>
      </pc:sldChg>
      <pc:sldChg chg="del">
        <pc:chgData name="Jim Fleming" userId="161791bae1afb603" providerId="LiveId" clId="{5A66F285-9A68-9848-AA0B-FE5B2BE99AC4}" dt="2024-10-18T15:37:07.950" v="80" actId="2696"/>
        <pc:sldMkLst>
          <pc:docMk/>
          <pc:sldMk cId="3351739050" sldId="472"/>
        </pc:sldMkLst>
      </pc:sldChg>
      <pc:sldChg chg="del">
        <pc:chgData name="Jim Fleming" userId="161791bae1afb603" providerId="LiveId" clId="{5A66F285-9A68-9848-AA0B-FE5B2BE99AC4}" dt="2024-10-18T15:37:07.950" v="80" actId="2696"/>
        <pc:sldMkLst>
          <pc:docMk/>
          <pc:sldMk cId="4112206451" sldId="473"/>
        </pc:sldMkLst>
      </pc:sldChg>
      <pc:sldChg chg="del">
        <pc:chgData name="Jim Fleming" userId="161791bae1afb603" providerId="LiveId" clId="{5A66F285-9A68-9848-AA0B-FE5B2BE99AC4}" dt="2024-10-18T15:37:07.950" v="80" actId="2696"/>
        <pc:sldMkLst>
          <pc:docMk/>
          <pc:sldMk cId="1522914671" sldId="474"/>
        </pc:sldMkLst>
      </pc:sldChg>
      <pc:sldChg chg="del">
        <pc:chgData name="Jim Fleming" userId="161791bae1afb603" providerId="LiveId" clId="{5A66F285-9A68-9848-AA0B-FE5B2BE99AC4}" dt="2024-10-18T15:37:07.950" v="80" actId="2696"/>
        <pc:sldMkLst>
          <pc:docMk/>
          <pc:sldMk cId="256836955" sldId="475"/>
        </pc:sldMkLst>
      </pc:sldChg>
      <pc:sldChg chg="del">
        <pc:chgData name="Jim Fleming" userId="161791bae1afb603" providerId="LiveId" clId="{5A66F285-9A68-9848-AA0B-FE5B2BE99AC4}" dt="2024-10-18T15:37:07.950" v="80" actId="2696"/>
        <pc:sldMkLst>
          <pc:docMk/>
          <pc:sldMk cId="1095635040" sldId="476"/>
        </pc:sldMkLst>
      </pc:sldChg>
      <pc:sldChg chg="del">
        <pc:chgData name="Jim Fleming" userId="161791bae1afb603" providerId="LiveId" clId="{5A66F285-9A68-9848-AA0B-FE5B2BE99AC4}" dt="2024-10-18T15:37:07.950" v="80" actId="2696"/>
        <pc:sldMkLst>
          <pc:docMk/>
          <pc:sldMk cId="1626850856" sldId="477"/>
        </pc:sldMkLst>
      </pc:sldChg>
      <pc:sldChg chg="del">
        <pc:chgData name="Jim Fleming" userId="161791bae1afb603" providerId="LiveId" clId="{5A66F285-9A68-9848-AA0B-FE5B2BE99AC4}" dt="2024-10-18T15:37:07.950" v="80" actId="2696"/>
        <pc:sldMkLst>
          <pc:docMk/>
          <pc:sldMk cId="4009306785" sldId="478"/>
        </pc:sldMkLst>
      </pc:sldChg>
      <pc:sldChg chg="del">
        <pc:chgData name="Jim Fleming" userId="161791bae1afb603" providerId="LiveId" clId="{5A66F285-9A68-9848-AA0B-FE5B2BE99AC4}" dt="2024-10-18T15:37:07.950" v="80" actId="2696"/>
        <pc:sldMkLst>
          <pc:docMk/>
          <pc:sldMk cId="1008993633" sldId="479"/>
        </pc:sldMkLst>
      </pc:sldChg>
      <pc:sldChg chg="del">
        <pc:chgData name="Jim Fleming" userId="161791bae1afb603" providerId="LiveId" clId="{5A66F285-9A68-9848-AA0B-FE5B2BE99AC4}" dt="2024-10-18T15:37:07.950" v="80" actId="2696"/>
        <pc:sldMkLst>
          <pc:docMk/>
          <pc:sldMk cId="3467839692" sldId="480"/>
        </pc:sldMkLst>
      </pc:sldChg>
      <pc:sldChg chg="del">
        <pc:chgData name="Jim Fleming" userId="161791bae1afb603" providerId="LiveId" clId="{5A66F285-9A68-9848-AA0B-FE5B2BE99AC4}" dt="2024-10-18T15:37:07.950" v="80" actId="2696"/>
        <pc:sldMkLst>
          <pc:docMk/>
          <pc:sldMk cId="1693998690" sldId="481"/>
        </pc:sldMkLst>
      </pc:sldChg>
      <pc:sldChg chg="del">
        <pc:chgData name="Jim Fleming" userId="161791bae1afb603" providerId="LiveId" clId="{5A66F285-9A68-9848-AA0B-FE5B2BE99AC4}" dt="2024-10-18T15:37:07.950" v="80" actId="2696"/>
        <pc:sldMkLst>
          <pc:docMk/>
          <pc:sldMk cId="334323681" sldId="483"/>
        </pc:sldMkLst>
      </pc:sldChg>
      <pc:sldChg chg="del">
        <pc:chgData name="Jim Fleming" userId="161791bae1afb603" providerId="LiveId" clId="{5A66F285-9A68-9848-AA0B-FE5B2BE99AC4}" dt="2024-10-18T15:37:07.950" v="80" actId="2696"/>
        <pc:sldMkLst>
          <pc:docMk/>
          <pc:sldMk cId="2138533639" sldId="489"/>
        </pc:sldMkLst>
      </pc:sldChg>
      <pc:sldChg chg="del">
        <pc:chgData name="Jim Fleming" userId="161791bae1afb603" providerId="LiveId" clId="{5A66F285-9A68-9848-AA0B-FE5B2BE99AC4}" dt="2024-10-18T15:37:07.950" v="80" actId="2696"/>
        <pc:sldMkLst>
          <pc:docMk/>
          <pc:sldMk cId="1773743807" sldId="490"/>
        </pc:sldMkLst>
      </pc:sldChg>
      <pc:sldChg chg="del">
        <pc:chgData name="Jim Fleming" userId="161791bae1afb603" providerId="LiveId" clId="{5A66F285-9A68-9848-AA0B-FE5B2BE99AC4}" dt="2024-10-18T15:37:07.950" v="80" actId="2696"/>
        <pc:sldMkLst>
          <pc:docMk/>
          <pc:sldMk cId="3278007702" sldId="505"/>
        </pc:sldMkLst>
      </pc:sldChg>
      <pc:sldChg chg="del">
        <pc:chgData name="Jim Fleming" userId="161791bae1afb603" providerId="LiveId" clId="{5A66F285-9A68-9848-AA0B-FE5B2BE99AC4}" dt="2024-10-18T15:37:07.950" v="80" actId="2696"/>
        <pc:sldMkLst>
          <pc:docMk/>
          <pc:sldMk cId="4287106677" sldId="506"/>
        </pc:sldMkLst>
      </pc:sldChg>
      <pc:sldChg chg="del">
        <pc:chgData name="Jim Fleming" userId="161791bae1afb603" providerId="LiveId" clId="{5A66F285-9A68-9848-AA0B-FE5B2BE99AC4}" dt="2024-10-18T15:37:07.950" v="80" actId="2696"/>
        <pc:sldMkLst>
          <pc:docMk/>
          <pc:sldMk cId="2483344949" sldId="685"/>
        </pc:sldMkLst>
      </pc:sldChg>
      <pc:sldChg chg="del">
        <pc:chgData name="Jim Fleming" userId="161791bae1afb603" providerId="LiveId" clId="{5A66F285-9A68-9848-AA0B-FE5B2BE99AC4}" dt="2024-10-18T15:37:07.950" v="80" actId="2696"/>
        <pc:sldMkLst>
          <pc:docMk/>
          <pc:sldMk cId="3138687943" sldId="686"/>
        </pc:sldMkLst>
      </pc:sldChg>
      <pc:sldChg chg="del">
        <pc:chgData name="Jim Fleming" userId="161791bae1afb603" providerId="LiveId" clId="{5A66F285-9A68-9848-AA0B-FE5B2BE99AC4}" dt="2024-10-18T15:37:07.950" v="80" actId="2696"/>
        <pc:sldMkLst>
          <pc:docMk/>
          <pc:sldMk cId="235385805" sldId="687"/>
        </pc:sldMkLst>
      </pc:sldChg>
      <pc:sldChg chg="del">
        <pc:chgData name="Jim Fleming" userId="161791bae1afb603" providerId="LiveId" clId="{5A66F285-9A68-9848-AA0B-FE5B2BE99AC4}" dt="2024-10-18T15:37:07.950" v="80" actId="2696"/>
        <pc:sldMkLst>
          <pc:docMk/>
          <pc:sldMk cId="455421558" sldId="688"/>
        </pc:sldMkLst>
      </pc:sldChg>
      <pc:sldChg chg="del">
        <pc:chgData name="Jim Fleming" userId="161791bae1afb603" providerId="LiveId" clId="{5A66F285-9A68-9848-AA0B-FE5B2BE99AC4}" dt="2024-10-18T15:37:07.950" v="80" actId="2696"/>
        <pc:sldMkLst>
          <pc:docMk/>
          <pc:sldMk cId="4261610662" sldId="689"/>
        </pc:sldMkLst>
      </pc:sldChg>
      <pc:sldChg chg="del">
        <pc:chgData name="Jim Fleming" userId="161791bae1afb603" providerId="LiveId" clId="{5A66F285-9A68-9848-AA0B-FE5B2BE99AC4}" dt="2024-10-18T15:37:07.950" v="80" actId="2696"/>
        <pc:sldMkLst>
          <pc:docMk/>
          <pc:sldMk cId="2656249914" sldId="691"/>
        </pc:sldMkLst>
      </pc:sldChg>
      <pc:sldChg chg="del">
        <pc:chgData name="Jim Fleming" userId="161791bae1afb603" providerId="LiveId" clId="{5A66F285-9A68-9848-AA0B-FE5B2BE99AC4}" dt="2024-10-18T15:37:07.950" v="80" actId="2696"/>
        <pc:sldMkLst>
          <pc:docMk/>
          <pc:sldMk cId="3262844880" sldId="692"/>
        </pc:sldMkLst>
      </pc:sldChg>
      <pc:sldChg chg="del">
        <pc:chgData name="Jim Fleming" userId="161791bae1afb603" providerId="LiveId" clId="{5A66F285-9A68-9848-AA0B-FE5B2BE99AC4}" dt="2024-10-18T15:37:07.950" v="80" actId="2696"/>
        <pc:sldMkLst>
          <pc:docMk/>
          <pc:sldMk cId="3307085398" sldId="694"/>
        </pc:sldMkLst>
      </pc:sldChg>
      <pc:sldChg chg="del">
        <pc:chgData name="Jim Fleming" userId="161791bae1afb603" providerId="LiveId" clId="{5A66F285-9A68-9848-AA0B-FE5B2BE99AC4}" dt="2024-10-18T15:37:07.950" v="80" actId="2696"/>
        <pc:sldMkLst>
          <pc:docMk/>
          <pc:sldMk cId="2207186041" sldId="695"/>
        </pc:sldMkLst>
      </pc:sldChg>
      <pc:sldChg chg="del">
        <pc:chgData name="Jim Fleming" userId="161791bae1afb603" providerId="LiveId" clId="{5A66F285-9A68-9848-AA0B-FE5B2BE99AC4}" dt="2024-10-18T15:37:07.950" v="80" actId="2696"/>
        <pc:sldMkLst>
          <pc:docMk/>
          <pc:sldMk cId="516602135" sldId="696"/>
        </pc:sldMkLst>
      </pc:sldChg>
      <pc:sldChg chg="del">
        <pc:chgData name="Jim Fleming" userId="161791bae1afb603" providerId="LiveId" clId="{5A66F285-9A68-9848-AA0B-FE5B2BE99AC4}" dt="2024-10-18T15:37:07.950" v="80" actId="2696"/>
        <pc:sldMkLst>
          <pc:docMk/>
          <pc:sldMk cId="2886083448" sldId="697"/>
        </pc:sldMkLst>
      </pc:sldChg>
      <pc:sldChg chg="del">
        <pc:chgData name="Jim Fleming" userId="161791bae1afb603" providerId="LiveId" clId="{5A66F285-9A68-9848-AA0B-FE5B2BE99AC4}" dt="2024-10-18T15:37:07.950" v="80" actId="2696"/>
        <pc:sldMkLst>
          <pc:docMk/>
          <pc:sldMk cId="3021204438" sldId="698"/>
        </pc:sldMkLst>
      </pc:sldChg>
      <pc:sldChg chg="del">
        <pc:chgData name="Jim Fleming" userId="161791bae1afb603" providerId="LiveId" clId="{5A66F285-9A68-9848-AA0B-FE5B2BE99AC4}" dt="2024-10-18T15:37:07.950" v="80" actId="2696"/>
        <pc:sldMkLst>
          <pc:docMk/>
          <pc:sldMk cId="2718674614" sldId="699"/>
        </pc:sldMkLst>
      </pc:sldChg>
      <pc:sldChg chg="modSp new mod">
        <pc:chgData name="Jim Fleming" userId="161791bae1afb603" providerId="LiveId" clId="{5A66F285-9A68-9848-AA0B-FE5B2BE99AC4}" dt="2024-10-18T15:36:40.165" v="78" actId="6549"/>
        <pc:sldMkLst>
          <pc:docMk/>
          <pc:sldMk cId="126713534" sldId="700"/>
        </pc:sldMkLst>
        <pc:spChg chg="mod">
          <ac:chgData name="Jim Fleming" userId="161791bae1afb603" providerId="LiveId" clId="{5A66F285-9A68-9848-AA0B-FE5B2BE99AC4}" dt="2024-10-18T15:36:18.573" v="66" actId="20577"/>
          <ac:spMkLst>
            <pc:docMk/>
            <pc:sldMk cId="126713534" sldId="700"/>
            <ac:spMk id="2" creationId="{3BA8D878-8891-0353-6452-A16572F59C55}"/>
          </ac:spMkLst>
        </pc:spChg>
        <pc:spChg chg="mod">
          <ac:chgData name="Jim Fleming" userId="161791bae1afb603" providerId="LiveId" clId="{5A66F285-9A68-9848-AA0B-FE5B2BE99AC4}" dt="2024-10-18T15:36:40.165" v="78" actId="6549"/>
          <ac:spMkLst>
            <pc:docMk/>
            <pc:sldMk cId="126713534" sldId="700"/>
            <ac:spMk id="3" creationId="{D573F8F9-2B4E-97BE-CDAD-4178DA13B858}"/>
          </ac:spMkLst>
        </pc:spChg>
      </pc:sldChg>
    </pc:docChg>
  </pc:docChgLst>
  <pc:docChgLst>
    <pc:chgData name="Jim Fleming" userId="161791bae1afb603" providerId="LiveId" clId="{00E9CEF1-70AC-3F4A-AE94-AB46DC0184EF}"/>
    <pc:docChg chg="custSel addSld delSld modSld sldOrd">
      <pc:chgData name="Jim Fleming" userId="161791bae1afb603" providerId="LiveId" clId="{00E9CEF1-70AC-3F4A-AE94-AB46DC0184EF}" dt="2024-11-16T14:57:03.336" v="306" actId="114"/>
      <pc:docMkLst>
        <pc:docMk/>
      </pc:docMkLst>
      <pc:sldChg chg="modSp mod ord">
        <pc:chgData name="Jim Fleming" userId="161791bae1afb603" providerId="LiveId" clId="{00E9CEF1-70AC-3F4A-AE94-AB46DC0184EF}" dt="2024-11-16T14:48:16.991" v="250" actId="20578"/>
        <pc:sldMkLst>
          <pc:docMk/>
          <pc:sldMk cId="3544828559" sldId="467"/>
        </pc:sldMkLst>
      </pc:sldChg>
      <pc:sldChg chg="del">
        <pc:chgData name="Jim Fleming" userId="161791bae1afb603" providerId="LiveId" clId="{00E9CEF1-70AC-3F4A-AE94-AB46DC0184EF}" dt="2024-11-16T14:47:39.480" v="242" actId="2696"/>
        <pc:sldMkLst>
          <pc:docMk/>
          <pc:sldMk cId="1772728538" sldId="592"/>
        </pc:sldMkLst>
      </pc:sldChg>
      <pc:sldChg chg="modSp mod">
        <pc:chgData name="Jim Fleming" userId="161791bae1afb603" providerId="LiveId" clId="{00E9CEF1-70AC-3F4A-AE94-AB46DC0184EF}" dt="2024-11-16T14:51:14.327" v="262" actId="20577"/>
        <pc:sldMkLst>
          <pc:docMk/>
          <pc:sldMk cId="3243089493" sldId="678"/>
        </pc:sldMkLst>
      </pc:sldChg>
      <pc:sldChg chg="modSp mod">
        <pc:chgData name="Jim Fleming" userId="161791bae1afb603" providerId="LiveId" clId="{00E9CEF1-70AC-3F4A-AE94-AB46DC0184EF}" dt="2024-11-16T13:38:39.109" v="67" actId="6549"/>
        <pc:sldMkLst>
          <pc:docMk/>
          <pc:sldMk cId="126713534" sldId="700"/>
        </pc:sldMkLst>
        <pc:spChg chg="mod">
          <ac:chgData name="Jim Fleming" userId="161791bae1afb603" providerId="LiveId" clId="{00E9CEF1-70AC-3F4A-AE94-AB46DC0184EF}" dt="2024-11-16T13:38:03.998" v="65" actId="6549"/>
          <ac:spMkLst>
            <pc:docMk/>
            <pc:sldMk cId="126713534" sldId="700"/>
            <ac:spMk id="2" creationId="{3BA8D878-8891-0353-6452-A16572F59C55}"/>
          </ac:spMkLst>
        </pc:spChg>
        <pc:spChg chg="mod">
          <ac:chgData name="Jim Fleming" userId="161791bae1afb603" providerId="LiveId" clId="{00E9CEF1-70AC-3F4A-AE94-AB46DC0184EF}" dt="2024-11-16T13:38:39.109" v="67" actId="6549"/>
          <ac:spMkLst>
            <pc:docMk/>
            <pc:sldMk cId="126713534" sldId="700"/>
            <ac:spMk id="3" creationId="{D573F8F9-2B4E-97BE-CDAD-4178DA13B858}"/>
          </ac:spMkLst>
        </pc:spChg>
      </pc:sldChg>
      <pc:sldChg chg="del">
        <pc:chgData name="Jim Fleming" userId="161791bae1afb603" providerId="LiveId" clId="{00E9CEF1-70AC-3F4A-AE94-AB46DC0184EF}" dt="2024-11-16T14:47:40.875" v="243" actId="2696"/>
        <pc:sldMkLst>
          <pc:docMk/>
          <pc:sldMk cId="2024863281" sldId="705"/>
        </pc:sldMkLst>
      </pc:sldChg>
      <pc:sldChg chg="del">
        <pc:chgData name="Jim Fleming" userId="161791bae1afb603" providerId="LiveId" clId="{00E9CEF1-70AC-3F4A-AE94-AB46DC0184EF}" dt="2024-11-16T14:47:49.680" v="247" actId="2696"/>
        <pc:sldMkLst>
          <pc:docMk/>
          <pc:sldMk cId="1467715689" sldId="707"/>
        </pc:sldMkLst>
      </pc:sldChg>
      <pc:sldChg chg="modSp mod ord">
        <pc:chgData name="Jim Fleming" userId="161791bae1afb603" providerId="LiveId" clId="{00E9CEF1-70AC-3F4A-AE94-AB46DC0184EF}" dt="2024-11-16T13:37:48.851" v="59" actId="20577"/>
        <pc:sldMkLst>
          <pc:docMk/>
          <pc:sldMk cId="3252432145" sldId="726"/>
        </pc:sldMkLst>
        <pc:spChg chg="mod">
          <ac:chgData name="Jim Fleming" userId="161791bae1afb603" providerId="LiveId" clId="{00E9CEF1-70AC-3F4A-AE94-AB46DC0184EF}" dt="2024-11-16T13:37:48.851" v="59" actId="20577"/>
          <ac:spMkLst>
            <pc:docMk/>
            <pc:sldMk cId="3252432145" sldId="726"/>
            <ac:spMk id="2" creationId="{E5217548-D016-2F74-9307-E0B5DDD82B5E}"/>
          </ac:spMkLst>
        </pc:spChg>
      </pc:sldChg>
      <pc:sldChg chg="del">
        <pc:chgData name="Jim Fleming" userId="161791bae1afb603" providerId="LiveId" clId="{00E9CEF1-70AC-3F4A-AE94-AB46DC0184EF}" dt="2024-11-16T14:47:47.399" v="246" actId="2696"/>
        <pc:sldMkLst>
          <pc:docMk/>
          <pc:sldMk cId="1373694091" sldId="727"/>
        </pc:sldMkLst>
      </pc:sldChg>
      <pc:sldChg chg="modSp mod ord">
        <pc:chgData name="Jim Fleming" userId="161791bae1afb603" providerId="LiveId" clId="{00E9CEF1-70AC-3F4A-AE94-AB46DC0184EF}" dt="2024-11-16T14:50:12.608" v="251" actId="20578"/>
        <pc:sldMkLst>
          <pc:docMk/>
          <pc:sldMk cId="2474574291" sldId="730"/>
        </pc:sldMkLst>
      </pc:sldChg>
      <pc:sldChg chg="del">
        <pc:chgData name="Jim Fleming" userId="161791bae1afb603" providerId="LiveId" clId="{00E9CEF1-70AC-3F4A-AE94-AB46DC0184EF}" dt="2024-11-16T13:42:01.785" v="68" actId="2696"/>
        <pc:sldMkLst>
          <pc:docMk/>
          <pc:sldMk cId="137989349" sldId="731"/>
        </pc:sldMkLst>
      </pc:sldChg>
      <pc:sldChg chg="del">
        <pc:chgData name="Jim Fleming" userId="161791bae1afb603" providerId="LiveId" clId="{00E9CEF1-70AC-3F4A-AE94-AB46DC0184EF}" dt="2024-11-16T13:42:02.072" v="69" actId="2696"/>
        <pc:sldMkLst>
          <pc:docMk/>
          <pc:sldMk cId="554164746" sldId="732"/>
        </pc:sldMkLst>
      </pc:sldChg>
      <pc:sldChg chg="del">
        <pc:chgData name="Jim Fleming" userId="161791bae1afb603" providerId="LiveId" clId="{00E9CEF1-70AC-3F4A-AE94-AB46DC0184EF}" dt="2024-11-16T13:42:02.415" v="70" actId="2696"/>
        <pc:sldMkLst>
          <pc:docMk/>
          <pc:sldMk cId="1238459521" sldId="733"/>
        </pc:sldMkLst>
      </pc:sldChg>
      <pc:sldChg chg="del">
        <pc:chgData name="Jim Fleming" userId="161791bae1afb603" providerId="LiveId" clId="{00E9CEF1-70AC-3F4A-AE94-AB46DC0184EF}" dt="2024-11-16T14:47:44.540" v="244" actId="2696"/>
        <pc:sldMkLst>
          <pc:docMk/>
          <pc:sldMk cId="450558310" sldId="734"/>
        </pc:sldMkLst>
      </pc:sldChg>
      <pc:sldChg chg="del">
        <pc:chgData name="Jim Fleming" userId="161791bae1afb603" providerId="LiveId" clId="{00E9CEF1-70AC-3F4A-AE94-AB46DC0184EF}" dt="2024-11-16T14:47:46.468" v="245" actId="2696"/>
        <pc:sldMkLst>
          <pc:docMk/>
          <pc:sldMk cId="2478253703" sldId="735"/>
        </pc:sldMkLst>
      </pc:sldChg>
      <pc:sldChg chg="del">
        <pc:chgData name="Jim Fleming" userId="161791bae1afb603" providerId="LiveId" clId="{00E9CEF1-70AC-3F4A-AE94-AB46DC0184EF}" dt="2024-11-16T13:28:03.278" v="6" actId="2696"/>
        <pc:sldMkLst>
          <pc:docMk/>
          <pc:sldMk cId="3154670379" sldId="736"/>
        </pc:sldMkLst>
      </pc:sldChg>
      <pc:sldChg chg="addSp delSp modSp add mod">
        <pc:chgData name="Jim Fleming" userId="161791bae1afb603" providerId="LiveId" clId="{00E9CEF1-70AC-3F4A-AE94-AB46DC0184EF}" dt="2024-11-16T13:28:43.036" v="29" actId="478"/>
        <pc:sldMkLst>
          <pc:docMk/>
          <pc:sldMk cId="3420503404" sldId="736"/>
        </pc:sldMkLst>
        <pc:spChg chg="mod">
          <ac:chgData name="Jim Fleming" userId="161791bae1afb603" providerId="LiveId" clId="{00E9CEF1-70AC-3F4A-AE94-AB46DC0184EF}" dt="2024-11-16T13:28:40.033" v="28" actId="20577"/>
          <ac:spMkLst>
            <pc:docMk/>
            <pc:sldMk cId="3420503404" sldId="736"/>
            <ac:spMk id="2" creationId="{AA61A74E-7DB3-1014-19BA-6399AA174729}"/>
          </ac:spMkLst>
        </pc:spChg>
      </pc:sldChg>
      <pc:sldChg chg="del">
        <pc:chgData name="Jim Fleming" userId="161791bae1afb603" providerId="LiveId" clId="{00E9CEF1-70AC-3F4A-AE94-AB46DC0184EF}" dt="2024-11-16T13:28:04.146" v="7" actId="2696"/>
        <pc:sldMkLst>
          <pc:docMk/>
          <pc:sldMk cId="1534516976" sldId="737"/>
        </pc:sldMkLst>
      </pc:sldChg>
      <pc:sldChg chg="modSp add mod ord modShow">
        <pc:chgData name="Jim Fleming" userId="161791bae1afb603" providerId="LiveId" clId="{00E9CEF1-70AC-3F4A-AE94-AB46DC0184EF}" dt="2024-11-16T14:50:29.553" v="252" actId="20578"/>
        <pc:sldMkLst>
          <pc:docMk/>
          <pc:sldMk cId="2954139850" sldId="737"/>
        </pc:sldMkLst>
      </pc:sldChg>
      <pc:sldChg chg="del">
        <pc:chgData name="Jim Fleming" userId="161791bae1afb603" providerId="LiveId" clId="{00E9CEF1-70AC-3F4A-AE94-AB46DC0184EF}" dt="2024-11-16T13:28:07.276" v="10" actId="2696"/>
        <pc:sldMkLst>
          <pc:docMk/>
          <pc:sldMk cId="2088553197" sldId="738"/>
        </pc:sldMkLst>
      </pc:sldChg>
      <pc:sldChg chg="modSp add mod ord">
        <pc:chgData name="Jim Fleming" userId="161791bae1afb603" providerId="LiveId" clId="{00E9CEF1-70AC-3F4A-AE94-AB46DC0184EF}" dt="2024-11-16T14:53:22.749" v="263" actId="20578"/>
        <pc:sldMkLst>
          <pc:docMk/>
          <pc:sldMk cId="3723775209" sldId="738"/>
        </pc:sldMkLst>
      </pc:sldChg>
      <pc:sldChg chg="modSp add mod ord">
        <pc:chgData name="Jim Fleming" userId="161791bae1afb603" providerId="LiveId" clId="{00E9CEF1-70AC-3F4A-AE94-AB46DC0184EF}" dt="2024-11-16T14:54:30.686" v="266" actId="20578"/>
        <pc:sldMkLst>
          <pc:docMk/>
          <pc:sldMk cId="165167477" sldId="739"/>
        </pc:sldMkLst>
      </pc:sldChg>
      <pc:sldChg chg="del">
        <pc:chgData name="Jim Fleming" userId="161791bae1afb603" providerId="LiveId" clId="{00E9CEF1-70AC-3F4A-AE94-AB46DC0184EF}" dt="2024-11-16T13:28:09.290" v="11" actId="2696"/>
        <pc:sldMkLst>
          <pc:docMk/>
          <pc:sldMk cId="3686724532" sldId="739"/>
        </pc:sldMkLst>
      </pc:sldChg>
      <pc:sldChg chg="del">
        <pc:chgData name="Jim Fleming" userId="161791bae1afb603" providerId="LiveId" clId="{00E9CEF1-70AC-3F4A-AE94-AB46DC0184EF}" dt="2024-11-16T13:28:04.963" v="8" actId="2696"/>
        <pc:sldMkLst>
          <pc:docMk/>
          <pc:sldMk cId="3393890410" sldId="740"/>
        </pc:sldMkLst>
      </pc:sldChg>
      <pc:sldChg chg="modSp add mod ord modShow">
        <pc:chgData name="Jim Fleming" userId="161791bae1afb603" providerId="LiveId" clId="{00E9CEF1-70AC-3F4A-AE94-AB46DC0184EF}" dt="2024-11-16T14:57:03.336" v="306" actId="114"/>
        <pc:sldMkLst>
          <pc:docMk/>
          <pc:sldMk cId="3864253014" sldId="740"/>
        </pc:sldMkLst>
      </pc:sldChg>
      <pc:sldChg chg="del">
        <pc:chgData name="Jim Fleming" userId="161791bae1afb603" providerId="LiveId" clId="{00E9CEF1-70AC-3F4A-AE94-AB46DC0184EF}" dt="2024-11-16T13:28:06.286" v="9" actId="2696"/>
        <pc:sldMkLst>
          <pc:docMk/>
          <pc:sldMk cId="3079311263" sldId="741"/>
        </pc:sldMkLst>
      </pc:sldChg>
      <pc:sldChg chg="modSp add mod ord modShow">
        <pc:chgData name="Jim Fleming" userId="161791bae1afb603" providerId="LiveId" clId="{00E9CEF1-70AC-3F4A-AE94-AB46DC0184EF}" dt="2024-11-16T14:31:14.937" v="241" actId="20577"/>
        <pc:sldMkLst>
          <pc:docMk/>
          <pc:sldMk cId="3810478082" sldId="741"/>
        </pc:sldMkLst>
      </pc:sldChg>
      <pc:sldChg chg="add ord">
        <pc:chgData name="Jim Fleming" userId="161791bae1afb603" providerId="LiveId" clId="{00E9CEF1-70AC-3F4A-AE94-AB46DC0184EF}" dt="2024-11-16T14:48:02.591" v="249" actId="20578"/>
        <pc:sldMkLst>
          <pc:docMk/>
          <pc:sldMk cId="2148017563" sldId="742"/>
        </pc:sldMkLst>
      </pc:sldChg>
      <pc:sldChg chg="add ord">
        <pc:chgData name="Jim Fleming" userId="161791bae1afb603" providerId="LiveId" clId="{00E9CEF1-70AC-3F4A-AE94-AB46DC0184EF}" dt="2024-11-16T14:55:16.313" v="272" actId="20578"/>
        <pc:sldMkLst>
          <pc:docMk/>
          <pc:sldMk cId="1857979932" sldId="743"/>
        </pc:sldMkLst>
      </pc:sldChg>
      <pc:sldChg chg="add">
        <pc:chgData name="Jim Fleming" userId="161791bae1afb603" providerId="LiveId" clId="{00E9CEF1-70AC-3F4A-AE94-AB46DC0184EF}" dt="2024-11-16T14:55:01.753" v="267" actId="2890"/>
        <pc:sldMkLst>
          <pc:docMk/>
          <pc:sldMk cId="1423945184" sldId="744"/>
        </pc:sldMkLst>
      </pc:sldChg>
      <pc:sldChg chg="add ord">
        <pc:chgData name="Jim Fleming" userId="161791bae1afb603" providerId="LiveId" clId="{00E9CEF1-70AC-3F4A-AE94-AB46DC0184EF}" dt="2024-11-16T14:55:14.324" v="271" actId="20578"/>
        <pc:sldMkLst>
          <pc:docMk/>
          <pc:sldMk cId="768244459" sldId="745"/>
        </pc:sldMkLst>
      </pc:sldChg>
      <pc:sldChg chg="add ord">
        <pc:chgData name="Jim Fleming" userId="161791bae1afb603" providerId="LiveId" clId="{00E9CEF1-70AC-3F4A-AE94-AB46DC0184EF}" dt="2024-11-16T14:55:06.955" v="270" actId="20578"/>
        <pc:sldMkLst>
          <pc:docMk/>
          <pc:sldMk cId="3069362677" sldId="746"/>
        </pc:sldMkLst>
      </pc:sldChg>
      <pc:sldChg chg="add ord">
        <pc:chgData name="Jim Fleming" userId="161791bae1afb603" providerId="LiveId" clId="{00E9CEF1-70AC-3F4A-AE94-AB46DC0184EF}" dt="2024-11-16T14:55:19.818" v="274" actId="20578"/>
        <pc:sldMkLst>
          <pc:docMk/>
          <pc:sldMk cId="1887227862" sldId="747"/>
        </pc:sldMkLst>
      </pc:sldChg>
      <pc:sldChg chg="add ord">
        <pc:chgData name="Jim Fleming" userId="161791bae1afb603" providerId="LiveId" clId="{00E9CEF1-70AC-3F4A-AE94-AB46DC0184EF}" dt="2024-11-16T14:55:47.651" v="276" actId="20578"/>
        <pc:sldMkLst>
          <pc:docMk/>
          <pc:sldMk cId="3999488395" sldId="748"/>
        </pc:sldMkLst>
      </pc:sldChg>
    </pc:docChg>
  </pc:docChgLst>
  <pc:docChgLst>
    <pc:chgData name="Jim Fleming" userId="161791bae1afb603" providerId="LiveId" clId="{C08A07B6-A192-054A-AE80-CAA484AD0D1D}"/>
    <pc:docChg chg="undo custSel addSld delSld modSld sldOrd">
      <pc:chgData name="Jim Fleming" userId="161791bae1afb603" providerId="LiveId" clId="{C08A07B6-A192-054A-AE80-CAA484AD0D1D}" dt="2024-01-13T22:40:27.551" v="5734"/>
      <pc:docMkLst>
        <pc:docMk/>
      </pc:docMkLst>
      <pc:sldChg chg="modSp mod">
        <pc:chgData name="Jim Fleming" userId="161791bae1afb603" providerId="LiveId" clId="{C08A07B6-A192-054A-AE80-CAA484AD0D1D}" dt="2024-01-13T22:12:59.075" v="5601" actId="207"/>
        <pc:sldMkLst>
          <pc:docMk/>
          <pc:sldMk cId="1520490589" sldId="468"/>
        </pc:sldMkLst>
      </pc:sldChg>
      <pc:sldChg chg="del">
        <pc:chgData name="Jim Fleming" userId="161791bae1afb603" providerId="LiveId" clId="{C08A07B6-A192-054A-AE80-CAA484AD0D1D}" dt="2024-01-13T21:10:24.872" v="27" actId="2696"/>
        <pc:sldMkLst>
          <pc:docMk/>
          <pc:sldMk cId="2752720607" sldId="558"/>
        </pc:sldMkLst>
      </pc:sldChg>
      <pc:sldChg chg="modSp mod">
        <pc:chgData name="Jim Fleming" userId="161791bae1afb603" providerId="LiveId" clId="{C08A07B6-A192-054A-AE80-CAA484AD0D1D}" dt="2024-01-13T21:11:11.505" v="70" actId="6549"/>
        <pc:sldMkLst>
          <pc:docMk/>
          <pc:sldMk cId="189513369" sldId="583"/>
        </pc:sldMkLst>
      </pc:sldChg>
      <pc:sldChg chg="del">
        <pc:chgData name="Jim Fleming" userId="161791bae1afb603" providerId="LiveId" clId="{C08A07B6-A192-054A-AE80-CAA484AD0D1D}" dt="2024-01-13T21:10:04.761" v="11" actId="2696"/>
        <pc:sldMkLst>
          <pc:docMk/>
          <pc:sldMk cId="386152843" sldId="642"/>
        </pc:sldMkLst>
      </pc:sldChg>
      <pc:sldChg chg="del">
        <pc:chgData name="Jim Fleming" userId="161791bae1afb603" providerId="LiveId" clId="{C08A07B6-A192-054A-AE80-CAA484AD0D1D}" dt="2024-01-13T21:10:22.048" v="23" actId="2696"/>
        <pc:sldMkLst>
          <pc:docMk/>
          <pc:sldMk cId="565834516" sldId="643"/>
        </pc:sldMkLst>
      </pc:sldChg>
      <pc:sldChg chg="del">
        <pc:chgData name="Jim Fleming" userId="161791bae1afb603" providerId="LiveId" clId="{C08A07B6-A192-054A-AE80-CAA484AD0D1D}" dt="2024-01-13T21:10:16.028" v="18" actId="2696"/>
        <pc:sldMkLst>
          <pc:docMk/>
          <pc:sldMk cId="2691846758" sldId="644"/>
        </pc:sldMkLst>
      </pc:sldChg>
      <pc:sldChg chg="del">
        <pc:chgData name="Jim Fleming" userId="161791bae1afb603" providerId="LiveId" clId="{C08A07B6-A192-054A-AE80-CAA484AD0D1D}" dt="2024-01-13T21:10:12.788" v="16" actId="2696"/>
        <pc:sldMkLst>
          <pc:docMk/>
          <pc:sldMk cId="3740467430" sldId="646"/>
        </pc:sldMkLst>
      </pc:sldChg>
      <pc:sldChg chg="del">
        <pc:chgData name="Jim Fleming" userId="161791bae1afb603" providerId="LiveId" clId="{C08A07B6-A192-054A-AE80-CAA484AD0D1D}" dt="2024-01-13T21:10:07.632" v="12" actId="2696"/>
        <pc:sldMkLst>
          <pc:docMk/>
          <pc:sldMk cId="480990537" sldId="647"/>
        </pc:sldMkLst>
      </pc:sldChg>
      <pc:sldChg chg="modSp mod">
        <pc:chgData name="Jim Fleming" userId="161791bae1afb603" providerId="LiveId" clId="{C08A07B6-A192-054A-AE80-CAA484AD0D1D}" dt="2024-01-13T21:10:01.214" v="10" actId="20577"/>
        <pc:sldMkLst>
          <pc:docMk/>
          <pc:sldMk cId="111229696" sldId="648"/>
        </pc:sldMkLst>
      </pc:sldChg>
      <pc:sldChg chg="modSp mod ord">
        <pc:chgData name="Jim Fleming" userId="161791bae1afb603" providerId="LiveId" clId="{C08A07B6-A192-054A-AE80-CAA484AD0D1D}" dt="2024-01-13T21:41:57.955" v="4757" actId="20577"/>
        <pc:sldMkLst>
          <pc:docMk/>
          <pc:sldMk cId="2999098062" sldId="649"/>
        </pc:sldMkLst>
      </pc:sldChg>
      <pc:sldChg chg="del">
        <pc:chgData name="Jim Fleming" userId="161791bae1afb603" providerId="LiveId" clId="{C08A07B6-A192-054A-AE80-CAA484AD0D1D}" dt="2024-01-13T21:10:09.010" v="13" actId="2696"/>
        <pc:sldMkLst>
          <pc:docMk/>
          <pc:sldMk cId="597948794" sldId="650"/>
        </pc:sldMkLst>
      </pc:sldChg>
      <pc:sldChg chg="modSp new mod">
        <pc:chgData name="Jim Fleming" userId="161791bae1afb603" providerId="LiveId" clId="{C08A07B6-A192-054A-AE80-CAA484AD0D1D}" dt="2024-01-13T22:31:18.231" v="5602" actId="207"/>
        <pc:sldMkLst>
          <pc:docMk/>
          <pc:sldMk cId="3812748135" sldId="650"/>
        </pc:sldMkLst>
      </pc:sldChg>
      <pc:sldChg chg="del">
        <pc:chgData name="Jim Fleming" userId="161791bae1afb603" providerId="LiveId" clId="{C08A07B6-A192-054A-AE80-CAA484AD0D1D}" dt="2024-01-13T21:10:14.982" v="17" actId="2696"/>
        <pc:sldMkLst>
          <pc:docMk/>
          <pc:sldMk cId="93078901" sldId="651"/>
        </pc:sldMkLst>
      </pc:sldChg>
      <pc:sldChg chg="modSp add mod">
        <pc:chgData name="Jim Fleming" userId="161791bae1afb603" providerId="LiveId" clId="{C08A07B6-A192-054A-AE80-CAA484AD0D1D}" dt="2024-01-13T22:31:26.411" v="5603" actId="207"/>
        <pc:sldMkLst>
          <pc:docMk/>
          <pc:sldMk cId="889291779" sldId="651"/>
        </pc:sldMkLst>
      </pc:sldChg>
      <pc:sldChg chg="modSp add mod">
        <pc:chgData name="Jim Fleming" userId="161791bae1afb603" providerId="LiveId" clId="{C08A07B6-A192-054A-AE80-CAA484AD0D1D}" dt="2024-01-13T22:31:34.320" v="5604" actId="207"/>
        <pc:sldMkLst>
          <pc:docMk/>
          <pc:sldMk cId="1411351528" sldId="652"/>
        </pc:sldMkLst>
      </pc:sldChg>
      <pc:sldChg chg="del">
        <pc:chgData name="Jim Fleming" userId="161791bae1afb603" providerId="LiveId" clId="{C08A07B6-A192-054A-AE80-CAA484AD0D1D}" dt="2024-01-13T21:10:16.792" v="19" actId="2696"/>
        <pc:sldMkLst>
          <pc:docMk/>
          <pc:sldMk cId="1422873508" sldId="652"/>
        </pc:sldMkLst>
      </pc:sldChg>
      <pc:sldChg chg="modSp add mod">
        <pc:chgData name="Jim Fleming" userId="161791bae1afb603" providerId="LiveId" clId="{C08A07B6-A192-054A-AE80-CAA484AD0D1D}" dt="2024-01-13T22:31:40.333" v="5605" actId="207"/>
        <pc:sldMkLst>
          <pc:docMk/>
          <pc:sldMk cId="599928469" sldId="653"/>
        </pc:sldMkLst>
      </pc:sldChg>
      <pc:sldChg chg="del">
        <pc:chgData name="Jim Fleming" userId="161791bae1afb603" providerId="LiveId" clId="{C08A07B6-A192-054A-AE80-CAA484AD0D1D}" dt="2024-01-13T21:10:17.409" v="20" actId="2696"/>
        <pc:sldMkLst>
          <pc:docMk/>
          <pc:sldMk cId="1666777897" sldId="653"/>
        </pc:sldMkLst>
      </pc:sldChg>
      <pc:sldChg chg="del">
        <pc:chgData name="Jim Fleming" userId="161791bae1afb603" providerId="LiveId" clId="{C08A07B6-A192-054A-AE80-CAA484AD0D1D}" dt="2024-01-13T21:10:11.646" v="15" actId="2696"/>
        <pc:sldMkLst>
          <pc:docMk/>
          <pc:sldMk cId="197750743" sldId="654"/>
        </pc:sldMkLst>
      </pc:sldChg>
      <pc:sldChg chg="modSp add mod">
        <pc:chgData name="Jim Fleming" userId="161791bae1afb603" providerId="LiveId" clId="{C08A07B6-A192-054A-AE80-CAA484AD0D1D}" dt="2024-01-13T22:31:46.209" v="5606" actId="207"/>
        <pc:sldMkLst>
          <pc:docMk/>
          <pc:sldMk cId="1894405181" sldId="654"/>
        </pc:sldMkLst>
      </pc:sldChg>
      <pc:sldChg chg="del">
        <pc:chgData name="Jim Fleming" userId="161791bae1afb603" providerId="LiveId" clId="{C08A07B6-A192-054A-AE80-CAA484AD0D1D}" dt="2024-01-13T21:10:10.025" v="14" actId="2696"/>
        <pc:sldMkLst>
          <pc:docMk/>
          <pc:sldMk cId="3957163057" sldId="655"/>
        </pc:sldMkLst>
      </pc:sldChg>
      <pc:sldChg chg="modSp add mod">
        <pc:chgData name="Jim Fleming" userId="161791bae1afb603" providerId="LiveId" clId="{C08A07B6-A192-054A-AE80-CAA484AD0D1D}" dt="2024-01-13T22:31:53.030" v="5607" actId="207"/>
        <pc:sldMkLst>
          <pc:docMk/>
          <pc:sldMk cId="4275230443" sldId="655"/>
        </pc:sldMkLst>
      </pc:sldChg>
      <pc:sldChg chg="modSp add mod">
        <pc:chgData name="Jim Fleming" userId="161791bae1afb603" providerId="LiveId" clId="{C08A07B6-A192-054A-AE80-CAA484AD0D1D}" dt="2024-01-13T22:32:05.014" v="5608" actId="207"/>
        <pc:sldMkLst>
          <pc:docMk/>
          <pc:sldMk cId="2031941393" sldId="656"/>
        </pc:sldMkLst>
      </pc:sldChg>
      <pc:sldChg chg="del">
        <pc:chgData name="Jim Fleming" userId="161791bae1afb603" providerId="LiveId" clId="{C08A07B6-A192-054A-AE80-CAA484AD0D1D}" dt="2024-01-13T21:10:19.832" v="21" actId="2696"/>
        <pc:sldMkLst>
          <pc:docMk/>
          <pc:sldMk cId="3520391036" sldId="656"/>
        </pc:sldMkLst>
      </pc:sldChg>
      <pc:sldChg chg="modSp add mod">
        <pc:chgData name="Jim Fleming" userId="161791bae1afb603" providerId="LiveId" clId="{C08A07B6-A192-054A-AE80-CAA484AD0D1D}" dt="2024-01-13T22:32:08.248" v="5609" actId="207"/>
        <pc:sldMkLst>
          <pc:docMk/>
          <pc:sldMk cId="487430446" sldId="657"/>
        </pc:sldMkLst>
      </pc:sldChg>
      <pc:sldChg chg="del">
        <pc:chgData name="Jim Fleming" userId="161791bae1afb603" providerId="LiveId" clId="{C08A07B6-A192-054A-AE80-CAA484AD0D1D}" dt="2024-01-13T21:10:20.538" v="22" actId="2696"/>
        <pc:sldMkLst>
          <pc:docMk/>
          <pc:sldMk cId="83043143" sldId="658"/>
        </pc:sldMkLst>
      </pc:sldChg>
      <pc:sldChg chg="modSp add mod">
        <pc:chgData name="Jim Fleming" userId="161791bae1afb603" providerId="LiveId" clId="{C08A07B6-A192-054A-AE80-CAA484AD0D1D}" dt="2024-01-13T21:27:45.966" v="2993" actId="20577"/>
        <pc:sldMkLst>
          <pc:docMk/>
          <pc:sldMk cId="2195645033" sldId="658"/>
        </pc:sldMkLst>
      </pc:sldChg>
      <pc:sldChg chg="del">
        <pc:chgData name="Jim Fleming" userId="161791bae1afb603" providerId="LiveId" clId="{C08A07B6-A192-054A-AE80-CAA484AD0D1D}" dt="2024-01-13T21:10:27.761" v="30" actId="2696"/>
        <pc:sldMkLst>
          <pc:docMk/>
          <pc:sldMk cId="986115001" sldId="659"/>
        </pc:sldMkLst>
      </pc:sldChg>
      <pc:sldChg chg="modSp add mod">
        <pc:chgData name="Jim Fleming" userId="161791bae1afb603" providerId="LiveId" clId="{C08A07B6-A192-054A-AE80-CAA484AD0D1D}" dt="2024-01-13T22:32:25.703" v="5610" actId="207"/>
        <pc:sldMkLst>
          <pc:docMk/>
          <pc:sldMk cId="2862531606" sldId="659"/>
        </pc:sldMkLst>
      </pc:sldChg>
      <pc:sldChg chg="modSp add mod">
        <pc:chgData name="Jim Fleming" userId="161791bae1afb603" providerId="LiveId" clId="{C08A07B6-A192-054A-AE80-CAA484AD0D1D}" dt="2024-01-13T22:32:48.084" v="5612" actId="207"/>
        <pc:sldMkLst>
          <pc:docMk/>
          <pc:sldMk cId="35897641" sldId="660"/>
        </pc:sldMkLst>
      </pc:sldChg>
      <pc:sldChg chg="del">
        <pc:chgData name="Jim Fleming" userId="161791bae1afb603" providerId="LiveId" clId="{C08A07B6-A192-054A-AE80-CAA484AD0D1D}" dt="2024-01-13T21:10:22.673" v="24" actId="2696"/>
        <pc:sldMkLst>
          <pc:docMk/>
          <pc:sldMk cId="1346754096" sldId="660"/>
        </pc:sldMkLst>
      </pc:sldChg>
      <pc:sldChg chg="del">
        <pc:chgData name="Jim Fleming" userId="161791bae1afb603" providerId="LiveId" clId="{C08A07B6-A192-054A-AE80-CAA484AD0D1D}" dt="2024-01-13T21:10:23.074" v="25" actId="2696"/>
        <pc:sldMkLst>
          <pc:docMk/>
          <pc:sldMk cId="2605956977" sldId="661"/>
        </pc:sldMkLst>
      </pc:sldChg>
      <pc:sldChg chg="modSp add mod">
        <pc:chgData name="Jim Fleming" userId="161791bae1afb603" providerId="LiveId" clId="{C08A07B6-A192-054A-AE80-CAA484AD0D1D}" dt="2024-01-13T22:33:05.322" v="5613" actId="207"/>
        <pc:sldMkLst>
          <pc:docMk/>
          <pc:sldMk cId="2727191827" sldId="661"/>
        </pc:sldMkLst>
      </pc:sldChg>
      <pc:sldChg chg="del">
        <pc:chgData name="Jim Fleming" userId="161791bae1afb603" providerId="LiveId" clId="{C08A07B6-A192-054A-AE80-CAA484AD0D1D}" dt="2024-01-13T21:10:23.559" v="26" actId="2696"/>
        <pc:sldMkLst>
          <pc:docMk/>
          <pc:sldMk cId="1015853161" sldId="662"/>
        </pc:sldMkLst>
      </pc:sldChg>
      <pc:sldChg chg="modSp add mod">
        <pc:chgData name="Jim Fleming" userId="161791bae1afb603" providerId="LiveId" clId="{C08A07B6-A192-054A-AE80-CAA484AD0D1D}" dt="2024-01-13T22:33:10.094" v="5614" actId="207"/>
        <pc:sldMkLst>
          <pc:docMk/>
          <pc:sldMk cId="3175784931" sldId="662"/>
        </pc:sldMkLst>
      </pc:sldChg>
      <pc:sldChg chg="modSp add mod">
        <pc:chgData name="Jim Fleming" userId="161791bae1afb603" providerId="LiveId" clId="{C08A07B6-A192-054A-AE80-CAA484AD0D1D}" dt="2024-01-13T22:33:14.772" v="5615" actId="207"/>
        <pc:sldMkLst>
          <pc:docMk/>
          <pc:sldMk cId="820595880" sldId="663"/>
        </pc:sldMkLst>
      </pc:sldChg>
      <pc:sldChg chg="del">
        <pc:chgData name="Jim Fleming" userId="161791bae1afb603" providerId="LiveId" clId="{C08A07B6-A192-054A-AE80-CAA484AD0D1D}" dt="2024-01-13T21:10:25.539" v="28" actId="2696"/>
        <pc:sldMkLst>
          <pc:docMk/>
          <pc:sldMk cId="902938252" sldId="663"/>
        </pc:sldMkLst>
      </pc:sldChg>
      <pc:sldChg chg="del">
        <pc:chgData name="Jim Fleming" userId="161791bae1afb603" providerId="LiveId" clId="{C08A07B6-A192-054A-AE80-CAA484AD0D1D}" dt="2024-01-13T21:10:26.712" v="29" actId="2696"/>
        <pc:sldMkLst>
          <pc:docMk/>
          <pc:sldMk cId="2905059870" sldId="664"/>
        </pc:sldMkLst>
      </pc:sldChg>
      <pc:sldChg chg="modSp add mod">
        <pc:chgData name="Jim Fleming" userId="161791bae1afb603" providerId="LiveId" clId="{C08A07B6-A192-054A-AE80-CAA484AD0D1D}" dt="2024-01-13T22:33:18.145" v="5616" actId="207"/>
        <pc:sldMkLst>
          <pc:docMk/>
          <pc:sldMk cId="3195520953" sldId="664"/>
        </pc:sldMkLst>
      </pc:sldChg>
      <pc:sldChg chg="modSp add mod">
        <pc:chgData name="Jim Fleming" userId="161791bae1afb603" providerId="LiveId" clId="{C08A07B6-A192-054A-AE80-CAA484AD0D1D}" dt="2024-01-13T22:33:25.517" v="5617" actId="207"/>
        <pc:sldMkLst>
          <pc:docMk/>
          <pc:sldMk cId="3359864351" sldId="665"/>
        </pc:sldMkLst>
      </pc:sldChg>
      <pc:sldChg chg="modSp add mod">
        <pc:chgData name="Jim Fleming" userId="161791bae1afb603" providerId="LiveId" clId="{C08A07B6-A192-054A-AE80-CAA484AD0D1D}" dt="2024-01-13T22:33:34.587" v="5619" actId="207"/>
        <pc:sldMkLst>
          <pc:docMk/>
          <pc:sldMk cId="2602505160" sldId="666"/>
        </pc:sldMkLst>
      </pc:sldChg>
      <pc:sldChg chg="modSp add mod">
        <pc:chgData name="Jim Fleming" userId="161791bae1afb603" providerId="LiveId" clId="{C08A07B6-A192-054A-AE80-CAA484AD0D1D}" dt="2024-01-13T22:33:42.712" v="5620" actId="207"/>
        <pc:sldMkLst>
          <pc:docMk/>
          <pc:sldMk cId="1899482928" sldId="667"/>
        </pc:sldMkLst>
      </pc:sldChg>
      <pc:sldChg chg="modSp add mod">
        <pc:chgData name="Jim Fleming" userId="161791bae1afb603" providerId="LiveId" clId="{C08A07B6-A192-054A-AE80-CAA484AD0D1D}" dt="2024-01-13T22:33:46.915" v="5621" actId="207"/>
        <pc:sldMkLst>
          <pc:docMk/>
          <pc:sldMk cId="547084271" sldId="668"/>
        </pc:sldMkLst>
      </pc:sldChg>
      <pc:sldChg chg="modSp add mod">
        <pc:chgData name="Jim Fleming" userId="161791bae1afb603" providerId="LiveId" clId="{C08A07B6-A192-054A-AE80-CAA484AD0D1D}" dt="2024-01-13T22:33:52.232" v="5622" actId="207"/>
        <pc:sldMkLst>
          <pc:docMk/>
          <pc:sldMk cId="231287857" sldId="669"/>
        </pc:sldMkLst>
      </pc:sldChg>
      <pc:sldChg chg="modSp add mod">
        <pc:chgData name="Jim Fleming" userId="161791bae1afb603" providerId="LiveId" clId="{C08A07B6-A192-054A-AE80-CAA484AD0D1D}" dt="2024-01-13T22:34:02.601" v="5624" actId="207"/>
        <pc:sldMkLst>
          <pc:docMk/>
          <pc:sldMk cId="132658238" sldId="670"/>
        </pc:sldMkLst>
      </pc:sldChg>
      <pc:sldChg chg="modSp add mod">
        <pc:chgData name="Jim Fleming" userId="161791bae1afb603" providerId="LiveId" clId="{C08A07B6-A192-054A-AE80-CAA484AD0D1D}" dt="2024-01-13T22:34:14.407" v="5626" actId="207"/>
        <pc:sldMkLst>
          <pc:docMk/>
          <pc:sldMk cId="4203601889" sldId="671"/>
        </pc:sldMkLst>
      </pc:sldChg>
      <pc:sldChg chg="modSp add mod">
        <pc:chgData name="Jim Fleming" userId="161791bae1afb603" providerId="LiveId" clId="{C08A07B6-A192-054A-AE80-CAA484AD0D1D}" dt="2024-01-13T22:34:21.858" v="5627" actId="207"/>
        <pc:sldMkLst>
          <pc:docMk/>
          <pc:sldMk cId="401687908" sldId="672"/>
        </pc:sldMkLst>
      </pc:sldChg>
      <pc:sldChg chg="modSp add mod">
        <pc:chgData name="Jim Fleming" userId="161791bae1afb603" providerId="LiveId" clId="{C08A07B6-A192-054A-AE80-CAA484AD0D1D}" dt="2024-01-13T22:34:27.590" v="5628" actId="207"/>
        <pc:sldMkLst>
          <pc:docMk/>
          <pc:sldMk cId="4276078246" sldId="673"/>
        </pc:sldMkLst>
      </pc:sldChg>
      <pc:sldChg chg="modSp add mod">
        <pc:chgData name="Jim Fleming" userId="161791bae1afb603" providerId="LiveId" clId="{C08A07B6-A192-054A-AE80-CAA484AD0D1D}" dt="2024-01-13T22:34:33.275" v="5629" actId="207"/>
        <pc:sldMkLst>
          <pc:docMk/>
          <pc:sldMk cId="2118793828" sldId="674"/>
        </pc:sldMkLst>
      </pc:sldChg>
      <pc:sldChg chg="add ord">
        <pc:chgData name="Jim Fleming" userId="161791bae1afb603" providerId="LiveId" clId="{C08A07B6-A192-054A-AE80-CAA484AD0D1D}" dt="2024-01-13T21:37:39.710" v="4440" actId="20578"/>
        <pc:sldMkLst>
          <pc:docMk/>
          <pc:sldMk cId="810643410" sldId="675"/>
        </pc:sldMkLst>
      </pc:sldChg>
      <pc:sldChg chg="addSp delSp modSp new mod">
        <pc:chgData name="Jim Fleming" userId="161791bae1afb603" providerId="LiveId" clId="{C08A07B6-A192-054A-AE80-CAA484AD0D1D}" dt="2024-01-13T22:35:36.886" v="5636" actId="478"/>
        <pc:sldMkLst>
          <pc:docMk/>
          <pc:sldMk cId="1649018255" sldId="676"/>
        </pc:sldMkLst>
      </pc:sldChg>
      <pc:sldChg chg="modSp add del mod">
        <pc:chgData name="Jim Fleming" userId="161791bae1afb603" providerId="LiveId" clId="{C08A07B6-A192-054A-AE80-CAA484AD0D1D}" dt="2024-01-13T21:40:00.131" v="4684" actId="2696"/>
        <pc:sldMkLst>
          <pc:docMk/>
          <pc:sldMk cId="2447121928" sldId="677"/>
        </pc:sldMkLst>
      </pc:sldChg>
      <pc:sldChg chg="add ord">
        <pc:chgData name="Jim Fleming" userId="161791bae1afb603" providerId="LiveId" clId="{C08A07B6-A192-054A-AE80-CAA484AD0D1D}" dt="2024-01-13T21:40:06.695" v="4686" actId="20578"/>
        <pc:sldMkLst>
          <pc:docMk/>
          <pc:sldMk cId="3022291138" sldId="677"/>
        </pc:sldMkLst>
      </pc:sldChg>
      <pc:sldChg chg="add del">
        <pc:chgData name="Jim Fleming" userId="161791bae1afb603" providerId="LiveId" clId="{C08A07B6-A192-054A-AE80-CAA484AD0D1D}" dt="2024-01-13T22:12:31.153" v="5600" actId="2696"/>
        <pc:sldMkLst>
          <pc:docMk/>
          <pc:sldMk cId="1197420484" sldId="678"/>
        </pc:sldMkLst>
      </pc:sldChg>
      <pc:sldChg chg="add">
        <pc:chgData name="Jim Fleming" userId="161791bae1afb603" providerId="LiveId" clId="{C08A07B6-A192-054A-AE80-CAA484AD0D1D}" dt="2024-01-13T21:40:10.699" v="4688" actId="2890"/>
        <pc:sldMkLst>
          <pc:docMk/>
          <pc:sldMk cId="389794910" sldId="679"/>
        </pc:sldMkLst>
      </pc:sldChg>
      <pc:sldChg chg="addSp delSp modSp new mod modClrScheme chgLayout">
        <pc:chgData name="Jim Fleming" userId="161791bae1afb603" providerId="LiveId" clId="{C08A07B6-A192-054A-AE80-CAA484AD0D1D}" dt="2024-01-13T22:39:08.016" v="5677" actId="20577"/>
        <pc:sldMkLst>
          <pc:docMk/>
          <pc:sldMk cId="947007242" sldId="680"/>
        </pc:sldMkLst>
      </pc:sldChg>
      <pc:sldChg chg="addSp delSp modSp add mod">
        <pc:chgData name="Jim Fleming" userId="161791bae1afb603" providerId="LiveId" clId="{C08A07B6-A192-054A-AE80-CAA484AD0D1D}" dt="2024-01-13T22:40:13.614" v="5724" actId="20577"/>
        <pc:sldMkLst>
          <pc:docMk/>
          <pc:sldMk cId="1602048289" sldId="681"/>
        </pc:sldMkLst>
      </pc:sldChg>
      <pc:sldChg chg="addSp delSp modSp add mod">
        <pc:chgData name="Jim Fleming" userId="161791bae1afb603" providerId="LiveId" clId="{C08A07B6-A192-054A-AE80-CAA484AD0D1D}" dt="2024-01-13T22:40:16.148" v="5725"/>
        <pc:sldMkLst>
          <pc:docMk/>
          <pc:sldMk cId="1761362935" sldId="682"/>
        </pc:sldMkLst>
      </pc:sldChg>
      <pc:sldChg chg="addSp modSp add mod">
        <pc:chgData name="Jim Fleming" userId="161791bae1afb603" providerId="LiveId" clId="{C08A07B6-A192-054A-AE80-CAA484AD0D1D}" dt="2024-01-13T22:40:17.514" v="5726"/>
        <pc:sldMkLst>
          <pc:docMk/>
          <pc:sldMk cId="667500222" sldId="683"/>
        </pc:sldMkLst>
      </pc:sldChg>
      <pc:sldChg chg="addSp delSp modSp add mod replId">
        <pc:chgData name="Jim Fleming" userId="161791bae1afb603" providerId="LiveId" clId="{C08A07B6-A192-054A-AE80-CAA484AD0D1D}" dt="2024-01-13T22:40:18.876" v="5727"/>
        <pc:sldMkLst>
          <pc:docMk/>
          <pc:sldMk cId="1245762281" sldId="684"/>
        </pc:sldMkLst>
      </pc:sldChg>
      <pc:sldChg chg="addSp delSp modSp add mod">
        <pc:chgData name="Jim Fleming" userId="161791bae1afb603" providerId="LiveId" clId="{C08A07B6-A192-054A-AE80-CAA484AD0D1D}" dt="2024-01-13T22:40:20.269" v="5728"/>
        <pc:sldMkLst>
          <pc:docMk/>
          <pc:sldMk cId="1905851635" sldId="685"/>
        </pc:sldMkLst>
      </pc:sldChg>
      <pc:sldChg chg="addSp modSp add mod replId">
        <pc:chgData name="Jim Fleming" userId="161791bae1afb603" providerId="LiveId" clId="{C08A07B6-A192-054A-AE80-CAA484AD0D1D}" dt="2024-01-13T22:40:21.643" v="5729"/>
        <pc:sldMkLst>
          <pc:docMk/>
          <pc:sldMk cId="3342943175" sldId="686"/>
        </pc:sldMkLst>
      </pc:sldChg>
      <pc:sldChg chg="addSp modSp add mod replId">
        <pc:chgData name="Jim Fleming" userId="161791bae1afb603" providerId="LiveId" clId="{C08A07B6-A192-054A-AE80-CAA484AD0D1D}" dt="2024-01-13T22:40:22.980" v="5730"/>
        <pc:sldMkLst>
          <pc:docMk/>
          <pc:sldMk cId="1342587035" sldId="687"/>
        </pc:sldMkLst>
      </pc:sldChg>
      <pc:sldChg chg="addSp modSp add mod replId">
        <pc:chgData name="Jim Fleming" userId="161791bae1afb603" providerId="LiveId" clId="{C08A07B6-A192-054A-AE80-CAA484AD0D1D}" dt="2024-01-13T22:40:24.190" v="5731"/>
        <pc:sldMkLst>
          <pc:docMk/>
          <pc:sldMk cId="1083081605" sldId="688"/>
        </pc:sldMkLst>
      </pc:sldChg>
      <pc:sldChg chg="addSp modSp add mod">
        <pc:chgData name="Jim Fleming" userId="161791bae1afb603" providerId="LiveId" clId="{C08A07B6-A192-054A-AE80-CAA484AD0D1D}" dt="2024-01-13T22:40:25.280" v="5732"/>
        <pc:sldMkLst>
          <pc:docMk/>
          <pc:sldMk cId="2290552069" sldId="689"/>
        </pc:sldMkLst>
      </pc:sldChg>
      <pc:sldChg chg="addSp modSp add mod replId">
        <pc:chgData name="Jim Fleming" userId="161791bae1afb603" providerId="LiveId" clId="{C08A07B6-A192-054A-AE80-CAA484AD0D1D}" dt="2024-01-13T22:40:26.408" v="5733"/>
        <pc:sldMkLst>
          <pc:docMk/>
          <pc:sldMk cId="1267401978" sldId="690"/>
        </pc:sldMkLst>
      </pc:sldChg>
      <pc:sldChg chg="addSp modSp add mod">
        <pc:chgData name="Jim Fleming" userId="161791bae1afb603" providerId="LiveId" clId="{C08A07B6-A192-054A-AE80-CAA484AD0D1D}" dt="2024-01-13T22:40:27.551" v="5734"/>
        <pc:sldMkLst>
          <pc:docMk/>
          <pc:sldMk cId="1466608360" sldId="691"/>
        </pc:sldMkLst>
      </pc:sldChg>
      <pc:sldChg chg="add ord">
        <pc:chgData name="Jim Fleming" userId="161791bae1afb603" providerId="LiveId" clId="{C08A07B6-A192-054A-AE80-CAA484AD0D1D}" dt="2024-01-13T22:01:57.810" v="5544" actId="20578"/>
        <pc:sldMkLst>
          <pc:docMk/>
          <pc:sldMk cId="1173821649" sldId="692"/>
        </pc:sldMkLst>
      </pc:sldChg>
      <pc:sldChg chg="add ord">
        <pc:chgData name="Jim Fleming" userId="161791bae1afb603" providerId="LiveId" clId="{C08A07B6-A192-054A-AE80-CAA484AD0D1D}" dt="2024-01-13T22:34:56.272" v="5631" actId="20578"/>
        <pc:sldMkLst>
          <pc:docMk/>
          <pc:sldMk cId="360828772" sldId="693"/>
        </pc:sldMkLst>
      </pc:sldChg>
      <pc:sldChg chg="new del">
        <pc:chgData name="Jim Fleming" userId="161791bae1afb603" providerId="LiveId" clId="{C08A07B6-A192-054A-AE80-CAA484AD0D1D}" dt="2024-01-13T22:07:10.129" v="5548" actId="2696"/>
        <pc:sldMkLst>
          <pc:docMk/>
          <pc:sldMk cId="683086217" sldId="693"/>
        </pc:sldMkLst>
      </pc:sldChg>
      <pc:sldChg chg="modSp add mod">
        <pc:chgData name="Jim Fleming" userId="161791bae1afb603" providerId="LiveId" clId="{C08A07B6-A192-054A-AE80-CAA484AD0D1D}" dt="2024-01-13T22:35:47.755" v="5639" actId="207"/>
        <pc:sldMkLst>
          <pc:docMk/>
          <pc:sldMk cId="446837596" sldId="694"/>
        </pc:sldMkLst>
      </pc:sldChg>
      <pc:sldChg chg="addSp delSp modSp add del mod ord modShow">
        <pc:chgData name="Jim Fleming" userId="161791bae1afb603" providerId="LiveId" clId="{C08A07B6-A192-054A-AE80-CAA484AD0D1D}" dt="2024-01-13T22:12:29.314" v="5598" actId="2696"/>
        <pc:sldMkLst>
          <pc:docMk/>
          <pc:sldMk cId="3137523011" sldId="694"/>
        </pc:sldMkLst>
      </pc:sldChg>
      <pc:sldChg chg="modSp add mod">
        <pc:chgData name="Jim Fleming" userId="161791bae1afb603" providerId="LiveId" clId="{C08A07B6-A192-054A-AE80-CAA484AD0D1D}" dt="2024-01-13T22:35:51.541" v="5640" actId="207"/>
        <pc:sldMkLst>
          <pc:docMk/>
          <pc:sldMk cId="577154806" sldId="695"/>
        </pc:sldMkLst>
      </pc:sldChg>
      <pc:sldChg chg="addSp delSp modSp add del">
        <pc:chgData name="Jim Fleming" userId="161791bae1afb603" providerId="LiveId" clId="{C08A07B6-A192-054A-AE80-CAA484AD0D1D}" dt="2024-01-13T22:12:29.866" v="5599" actId="2696"/>
        <pc:sldMkLst>
          <pc:docMk/>
          <pc:sldMk cId="3411748627" sldId="695"/>
        </pc:sldMkLst>
      </pc:sldChg>
      <pc:sldChg chg="modSp add mod">
        <pc:chgData name="Jim Fleming" userId="161791bae1afb603" providerId="LiveId" clId="{C08A07B6-A192-054A-AE80-CAA484AD0D1D}" dt="2024-01-13T22:35:39.592" v="5637" actId="6549"/>
        <pc:sldMkLst>
          <pc:docMk/>
          <pc:sldMk cId="1045746756" sldId="696"/>
        </pc:sldMkLst>
      </pc:sldChg>
      <pc:sldChg chg="delSp modSp new del mod">
        <pc:chgData name="Jim Fleming" userId="161791bae1afb603" providerId="LiveId" clId="{C08A07B6-A192-054A-AE80-CAA484AD0D1D}" dt="2024-01-13T22:39:38.001" v="5695" actId="2696"/>
        <pc:sldMkLst>
          <pc:docMk/>
          <pc:sldMk cId="763966648" sldId="697"/>
        </pc:sldMkLst>
      </pc:sldChg>
    </pc:docChg>
  </pc:docChgLst>
  <pc:docChgLst>
    <pc:chgData name="Jim Fleming" userId="161791bae1afb603" providerId="LiveId" clId="{FB51283B-861C-BC4F-B846-1518B9C70077}"/>
    <pc:docChg chg="modSld">
      <pc:chgData name="Jim Fleming" userId="161791bae1afb603" providerId="LiveId" clId="{FB51283B-861C-BC4F-B846-1518B9C70077}" dt="2024-11-03T18:08:39.103" v="0"/>
      <pc:docMkLst>
        <pc:docMk/>
      </pc:docMkLst>
      <pc:sldChg chg="modSp">
        <pc:chgData name="Jim Fleming" userId="161791bae1afb603" providerId="LiveId" clId="{FB51283B-861C-BC4F-B846-1518B9C70077}" dt="2024-11-03T18:08:39.103" v="0"/>
        <pc:sldMkLst>
          <pc:docMk/>
          <pc:sldMk cId="1040603486" sldId="708"/>
        </pc:sldMkLst>
      </pc:sldChg>
    </pc:docChg>
  </pc:docChgLst>
  <pc:docChgLst>
    <pc:chgData name="Jim Fleming" userId="161791bae1afb603" providerId="LiveId" clId="{409D65B6-F794-0740-8250-0ABA18C424E8}"/>
    <pc:docChg chg="undo custSel addSld delSld modSld sldOrd">
      <pc:chgData name="Jim Fleming" userId="161791bae1afb603" providerId="LiveId" clId="{409D65B6-F794-0740-8250-0ABA18C424E8}" dt="2023-10-29T01:02:47.849" v="767" actId="1076"/>
      <pc:docMkLst>
        <pc:docMk/>
      </pc:docMkLst>
      <pc:sldChg chg="modSp del mod">
        <pc:chgData name="Jim Fleming" userId="161791bae1afb603" providerId="LiveId" clId="{409D65B6-F794-0740-8250-0ABA18C424E8}" dt="2023-10-29T00:42:01.415" v="680" actId="2696"/>
        <pc:sldMkLst>
          <pc:docMk/>
          <pc:sldMk cId="95395388" sldId="487"/>
        </pc:sldMkLst>
      </pc:sldChg>
      <pc:sldChg chg="del">
        <pc:chgData name="Jim Fleming" userId="161791bae1afb603" providerId="LiveId" clId="{409D65B6-F794-0740-8250-0ABA18C424E8}" dt="2023-10-28T13:59:29.871" v="28" actId="2696"/>
        <pc:sldMkLst>
          <pc:docMk/>
          <pc:sldMk cId="1160219604" sldId="501"/>
        </pc:sldMkLst>
      </pc:sldChg>
      <pc:sldChg chg="modSp mod">
        <pc:chgData name="Jim Fleming" userId="161791bae1afb603" providerId="LiveId" clId="{409D65B6-F794-0740-8250-0ABA18C424E8}" dt="2023-10-28T13:57:51.080" v="5" actId="20577"/>
        <pc:sldMkLst>
          <pc:docMk/>
          <pc:sldMk cId="270792197" sldId="563"/>
        </pc:sldMkLst>
      </pc:sldChg>
      <pc:sldChg chg="modSp mod">
        <pc:chgData name="Jim Fleming" userId="161791bae1afb603" providerId="LiveId" clId="{409D65B6-F794-0740-8250-0ABA18C424E8}" dt="2023-10-29T00:42:04.124" v="681" actId="20577"/>
        <pc:sldMkLst>
          <pc:docMk/>
          <pc:sldMk cId="189513369" sldId="583"/>
        </pc:sldMkLst>
      </pc:sldChg>
      <pc:sldChg chg="ord">
        <pc:chgData name="Jim Fleming" userId="161791bae1afb603" providerId="LiveId" clId="{409D65B6-F794-0740-8250-0ABA18C424E8}" dt="2023-10-28T14:13:30.112" v="220" actId="20578"/>
        <pc:sldMkLst>
          <pc:docMk/>
          <pc:sldMk cId="635347140" sldId="586"/>
        </pc:sldMkLst>
      </pc:sldChg>
      <pc:sldChg chg="del">
        <pc:chgData name="Jim Fleming" userId="161791bae1afb603" providerId="LiveId" clId="{409D65B6-F794-0740-8250-0ABA18C424E8}" dt="2023-10-28T13:57:58.574" v="12" actId="2696"/>
        <pc:sldMkLst>
          <pc:docMk/>
          <pc:sldMk cId="451777237" sldId="587"/>
        </pc:sldMkLst>
      </pc:sldChg>
      <pc:sldChg chg="del">
        <pc:chgData name="Jim Fleming" userId="161791bae1afb603" providerId="LiveId" clId="{409D65B6-F794-0740-8250-0ABA18C424E8}" dt="2023-10-28T14:13:26.828" v="219" actId="2696"/>
        <pc:sldMkLst>
          <pc:docMk/>
          <pc:sldMk cId="4048874018" sldId="588"/>
        </pc:sldMkLst>
      </pc:sldChg>
      <pc:sldChg chg="ord">
        <pc:chgData name="Jim Fleming" userId="161791bae1afb603" providerId="LiveId" clId="{409D65B6-F794-0740-8250-0ABA18C424E8}" dt="2023-10-28T14:13:31.798" v="221" actId="20578"/>
        <pc:sldMkLst>
          <pc:docMk/>
          <pc:sldMk cId="2439879541" sldId="589"/>
        </pc:sldMkLst>
      </pc:sldChg>
      <pc:sldChg chg="del">
        <pc:chgData name="Jim Fleming" userId="161791bae1afb603" providerId="LiveId" clId="{409D65B6-F794-0740-8250-0ABA18C424E8}" dt="2023-10-28T13:59:26.569" v="26" actId="2696"/>
        <pc:sldMkLst>
          <pc:docMk/>
          <pc:sldMk cId="1553879679" sldId="590"/>
        </pc:sldMkLst>
      </pc:sldChg>
      <pc:sldChg chg="ord">
        <pc:chgData name="Jim Fleming" userId="161791bae1afb603" providerId="LiveId" clId="{409D65B6-F794-0740-8250-0ABA18C424E8}" dt="2023-10-28T14:13:47.758" v="222" actId="20578"/>
        <pc:sldMkLst>
          <pc:docMk/>
          <pc:sldMk cId="3162966584" sldId="591"/>
        </pc:sldMkLst>
      </pc:sldChg>
      <pc:sldChg chg="del">
        <pc:chgData name="Jim Fleming" userId="161791bae1afb603" providerId="LiveId" clId="{409D65B6-F794-0740-8250-0ABA18C424E8}" dt="2023-10-28T13:59:28.286" v="27" actId="2696"/>
        <pc:sldMkLst>
          <pc:docMk/>
          <pc:sldMk cId="1353522209" sldId="593"/>
        </pc:sldMkLst>
      </pc:sldChg>
      <pc:sldChg chg="modSp mod">
        <pc:chgData name="Jim Fleming" userId="161791bae1afb603" providerId="LiveId" clId="{409D65B6-F794-0740-8250-0ABA18C424E8}" dt="2023-10-28T14:20:53.519" v="452" actId="20577"/>
        <pc:sldMkLst>
          <pc:docMk/>
          <pc:sldMk cId="2827314747" sldId="594"/>
        </pc:sldMkLst>
      </pc:sldChg>
      <pc:sldChg chg="del">
        <pc:chgData name="Jim Fleming" userId="161791bae1afb603" providerId="LiveId" clId="{409D65B6-F794-0740-8250-0ABA18C424E8}" dt="2023-10-28T13:59:34.989" v="29" actId="2696"/>
        <pc:sldMkLst>
          <pc:docMk/>
          <pc:sldMk cId="579971013" sldId="595"/>
        </pc:sldMkLst>
      </pc:sldChg>
      <pc:sldChg chg="addSp delSp modSp add mod ord chgLayout">
        <pc:chgData name="Jim Fleming" userId="161791bae1afb603" providerId="LiveId" clId="{409D65B6-F794-0740-8250-0ABA18C424E8}" dt="2023-10-28T21:33:04.577" v="640" actId="20578"/>
        <pc:sldMkLst>
          <pc:docMk/>
          <pc:sldMk cId="2171697201" sldId="595"/>
        </pc:sldMkLst>
      </pc:sldChg>
      <pc:sldChg chg="del">
        <pc:chgData name="Jim Fleming" userId="161791bae1afb603" providerId="LiveId" clId="{409D65B6-F794-0740-8250-0ABA18C424E8}" dt="2023-10-28T13:57:53.773" v="6" actId="2696"/>
        <pc:sldMkLst>
          <pc:docMk/>
          <pc:sldMk cId="324454386" sldId="596"/>
        </pc:sldMkLst>
      </pc:sldChg>
      <pc:sldChg chg="add del ord">
        <pc:chgData name="Jim Fleming" userId="161791bae1afb603" providerId="LiveId" clId="{409D65B6-F794-0740-8250-0ABA18C424E8}" dt="2023-10-29T00:42:13.545" v="682" actId="2696"/>
        <pc:sldMkLst>
          <pc:docMk/>
          <pc:sldMk cId="3336495918" sldId="596"/>
        </pc:sldMkLst>
      </pc:sldChg>
      <pc:sldChg chg="del">
        <pc:chgData name="Jim Fleming" userId="161791bae1afb603" providerId="LiveId" clId="{409D65B6-F794-0740-8250-0ABA18C424E8}" dt="2023-10-28T13:57:54.607" v="7" actId="2696"/>
        <pc:sldMkLst>
          <pc:docMk/>
          <pc:sldMk cId="1552704235" sldId="597"/>
        </pc:sldMkLst>
      </pc:sldChg>
      <pc:sldChg chg="addSp delSp modSp add mod ord setBg">
        <pc:chgData name="Jim Fleming" userId="161791bae1afb603" providerId="LiveId" clId="{409D65B6-F794-0740-8250-0ABA18C424E8}" dt="2023-10-28T21:33:43.108" v="647" actId="26606"/>
        <pc:sldMkLst>
          <pc:docMk/>
          <pc:sldMk cId="4152632544" sldId="597"/>
        </pc:sldMkLst>
      </pc:sldChg>
      <pc:sldChg chg="del">
        <pc:chgData name="Jim Fleming" userId="161791bae1afb603" providerId="LiveId" clId="{409D65B6-F794-0740-8250-0ABA18C424E8}" dt="2023-10-28T13:57:55.261" v="8" actId="2696"/>
        <pc:sldMkLst>
          <pc:docMk/>
          <pc:sldMk cId="1240252545" sldId="598"/>
        </pc:sldMkLst>
      </pc:sldChg>
      <pc:sldChg chg="modSp new mod ord">
        <pc:chgData name="Jim Fleming" userId="161791bae1afb603" providerId="LiveId" clId="{409D65B6-F794-0740-8250-0ABA18C424E8}" dt="2023-10-28T21:36:46.807" v="671" actId="20577"/>
        <pc:sldMkLst>
          <pc:docMk/>
          <pc:sldMk cId="3106774218" sldId="598"/>
        </pc:sldMkLst>
      </pc:sldChg>
      <pc:sldChg chg="add ord">
        <pc:chgData name="Jim Fleming" userId="161791bae1afb603" providerId="LiveId" clId="{409D65B6-F794-0740-8250-0ABA18C424E8}" dt="2023-10-28T14:18:42.800" v="440" actId="20578"/>
        <pc:sldMkLst>
          <pc:docMk/>
          <pc:sldMk cId="185462937" sldId="599"/>
        </pc:sldMkLst>
      </pc:sldChg>
      <pc:sldChg chg="del">
        <pc:chgData name="Jim Fleming" userId="161791bae1afb603" providerId="LiveId" clId="{409D65B6-F794-0740-8250-0ABA18C424E8}" dt="2023-10-28T13:57:55.956" v="9" actId="2696"/>
        <pc:sldMkLst>
          <pc:docMk/>
          <pc:sldMk cId="2739435439" sldId="599"/>
        </pc:sldMkLst>
      </pc:sldChg>
      <pc:sldChg chg="add del mod ord modShow">
        <pc:chgData name="Jim Fleming" userId="161791bae1afb603" providerId="LiveId" clId="{409D65B6-F794-0740-8250-0ABA18C424E8}" dt="2023-10-28T14:20:56.799" v="453" actId="2696"/>
        <pc:sldMkLst>
          <pc:docMk/>
          <pc:sldMk cId="2851544968" sldId="600"/>
        </pc:sldMkLst>
      </pc:sldChg>
      <pc:sldChg chg="del">
        <pc:chgData name="Jim Fleming" userId="161791bae1afb603" providerId="LiveId" clId="{409D65B6-F794-0740-8250-0ABA18C424E8}" dt="2023-10-28T13:57:56.638" v="10" actId="2696"/>
        <pc:sldMkLst>
          <pc:docMk/>
          <pc:sldMk cId="4129431730" sldId="600"/>
        </pc:sldMkLst>
      </pc:sldChg>
      <pc:sldChg chg="del">
        <pc:chgData name="Jim Fleming" userId="161791bae1afb603" providerId="LiveId" clId="{409D65B6-F794-0740-8250-0ABA18C424E8}" dt="2023-10-28T13:57:57.284" v="11" actId="2696"/>
        <pc:sldMkLst>
          <pc:docMk/>
          <pc:sldMk cId="2070443933" sldId="601"/>
        </pc:sldMkLst>
      </pc:sldChg>
      <pc:sldChg chg="addSp delSp modSp add mod ord modShow">
        <pc:chgData name="Jim Fleming" userId="161791bae1afb603" providerId="LiveId" clId="{409D65B6-F794-0740-8250-0ABA18C424E8}" dt="2023-10-29T00:43:20.240" v="701" actId="20577"/>
        <pc:sldMkLst>
          <pc:docMk/>
          <pc:sldMk cId="3938386549" sldId="601"/>
        </pc:sldMkLst>
      </pc:sldChg>
      <pc:sldChg chg="add">
        <pc:chgData name="Jim Fleming" userId="161791bae1afb603" providerId="LiveId" clId="{409D65B6-F794-0740-8250-0ABA18C424E8}" dt="2023-10-28T21:04:55.810" v="474" actId="2890"/>
        <pc:sldMkLst>
          <pc:docMk/>
          <pc:sldMk cId="3816961653" sldId="602"/>
        </pc:sldMkLst>
      </pc:sldChg>
      <pc:sldChg chg="modSp add mod">
        <pc:chgData name="Jim Fleming" userId="161791bae1afb603" providerId="LiveId" clId="{409D65B6-F794-0740-8250-0ABA18C424E8}" dt="2023-10-28T21:06:42.042" v="477" actId="114"/>
        <pc:sldMkLst>
          <pc:docMk/>
          <pc:sldMk cId="1455650365" sldId="603"/>
        </pc:sldMkLst>
      </pc:sldChg>
      <pc:sldChg chg="modSp add mod ord modShow">
        <pc:chgData name="Jim Fleming" userId="161791bae1afb603" providerId="LiveId" clId="{409D65B6-F794-0740-8250-0ABA18C424E8}" dt="2023-10-28T21:51:55.558" v="676" actId="6549"/>
        <pc:sldMkLst>
          <pc:docMk/>
          <pc:sldMk cId="3293515819" sldId="604"/>
        </pc:sldMkLst>
      </pc:sldChg>
      <pc:sldChg chg="modSp add mod">
        <pc:chgData name="Jim Fleming" userId="161791bae1afb603" providerId="LiveId" clId="{409D65B6-F794-0740-8250-0ABA18C424E8}" dt="2023-10-28T21:52:03.371" v="677" actId="20577"/>
        <pc:sldMkLst>
          <pc:docMk/>
          <pc:sldMk cId="822625095" sldId="605"/>
        </pc:sldMkLst>
      </pc:sldChg>
      <pc:sldChg chg="addSp delSp modSp add mod">
        <pc:chgData name="Jim Fleming" userId="161791bae1afb603" providerId="LiveId" clId="{409D65B6-F794-0740-8250-0ABA18C424E8}" dt="2023-10-28T21:29:04.376" v="559" actId="20577"/>
        <pc:sldMkLst>
          <pc:docMk/>
          <pc:sldMk cId="2600524677" sldId="606"/>
        </pc:sldMkLst>
      </pc:sldChg>
      <pc:sldChg chg="modSp add mod ord modShow">
        <pc:chgData name="Jim Fleming" userId="161791bae1afb603" providerId="LiveId" clId="{409D65B6-F794-0740-8250-0ABA18C424E8}" dt="2023-10-28T21:32:40.835" v="639" actId="14100"/>
        <pc:sldMkLst>
          <pc:docMk/>
          <pc:sldMk cId="683045052" sldId="607"/>
        </pc:sldMkLst>
      </pc:sldChg>
      <pc:sldChg chg="add del">
        <pc:chgData name="Jim Fleming" userId="161791bae1afb603" providerId="LiveId" clId="{409D65B6-F794-0740-8250-0ABA18C424E8}" dt="2023-10-29T00:42:13.920" v="683" actId="2696"/>
        <pc:sldMkLst>
          <pc:docMk/>
          <pc:sldMk cId="4246076447" sldId="608"/>
        </pc:sldMkLst>
      </pc:sldChg>
      <pc:sldChg chg="add del">
        <pc:chgData name="Jim Fleming" userId="161791bae1afb603" providerId="LiveId" clId="{409D65B6-F794-0740-8250-0ABA18C424E8}" dt="2023-10-29T00:42:14.291" v="684" actId="2696"/>
        <pc:sldMkLst>
          <pc:docMk/>
          <pc:sldMk cId="1649867773" sldId="609"/>
        </pc:sldMkLst>
      </pc:sldChg>
      <pc:sldChg chg="add del replId">
        <pc:chgData name="Jim Fleming" userId="161791bae1afb603" providerId="LiveId" clId="{409D65B6-F794-0740-8250-0ABA18C424E8}" dt="2023-10-29T00:42:14.638" v="685" actId="2696"/>
        <pc:sldMkLst>
          <pc:docMk/>
          <pc:sldMk cId="2975332334" sldId="610"/>
        </pc:sldMkLst>
      </pc:sldChg>
      <pc:sldChg chg="add del">
        <pc:chgData name="Jim Fleming" userId="161791bae1afb603" providerId="LiveId" clId="{409D65B6-F794-0740-8250-0ABA18C424E8}" dt="2023-10-29T00:42:14.973" v="686" actId="2696"/>
        <pc:sldMkLst>
          <pc:docMk/>
          <pc:sldMk cId="3630253350" sldId="611"/>
        </pc:sldMkLst>
      </pc:sldChg>
      <pc:sldChg chg="add del replId">
        <pc:chgData name="Jim Fleming" userId="161791bae1afb603" providerId="LiveId" clId="{409D65B6-F794-0740-8250-0ABA18C424E8}" dt="2023-10-29T00:42:15.480" v="687" actId="2696"/>
        <pc:sldMkLst>
          <pc:docMk/>
          <pc:sldMk cId="1156362819" sldId="612"/>
        </pc:sldMkLst>
      </pc:sldChg>
      <pc:sldChg chg="add replId">
        <pc:chgData name="Jim Fleming" userId="161791bae1afb603" providerId="LiveId" clId="{409D65B6-F794-0740-8250-0ABA18C424E8}" dt="2023-10-28T21:33:57.334" v="650" actId="2890"/>
        <pc:sldMkLst>
          <pc:docMk/>
          <pc:sldMk cId="2763185335" sldId="613"/>
        </pc:sldMkLst>
      </pc:sldChg>
      <pc:sldChg chg="add ord replId">
        <pc:chgData name="Jim Fleming" userId="161791bae1afb603" providerId="LiveId" clId="{409D65B6-F794-0740-8250-0ABA18C424E8}" dt="2023-10-28T21:34:00.237" v="651" actId="20578"/>
        <pc:sldMkLst>
          <pc:docMk/>
          <pc:sldMk cId="4232455672" sldId="614"/>
        </pc:sldMkLst>
      </pc:sldChg>
      <pc:sldChg chg="addSp delSp modSp new mod setBg">
        <pc:chgData name="Jim Fleming" userId="161791bae1afb603" providerId="LiveId" clId="{409D65B6-F794-0740-8250-0ABA18C424E8}" dt="2023-10-28T21:34:52.785" v="662" actId="1076"/>
        <pc:sldMkLst>
          <pc:docMk/>
          <pc:sldMk cId="191869438" sldId="615"/>
        </pc:sldMkLst>
      </pc:sldChg>
      <pc:sldChg chg="add ord">
        <pc:chgData name="Jim Fleming" userId="161791bae1afb603" providerId="LiveId" clId="{409D65B6-F794-0740-8250-0ABA18C424E8}" dt="2023-10-28T21:47:39.629" v="673" actId="20578"/>
        <pc:sldMkLst>
          <pc:docMk/>
          <pc:sldMk cId="65377899" sldId="616"/>
        </pc:sldMkLst>
      </pc:sldChg>
      <pc:sldChg chg="add ord">
        <pc:chgData name="Jim Fleming" userId="161791bae1afb603" providerId="LiveId" clId="{409D65B6-F794-0740-8250-0ABA18C424E8}" dt="2023-10-28T21:48:11.072" v="675" actId="20578"/>
        <pc:sldMkLst>
          <pc:docMk/>
          <pc:sldMk cId="2122332089" sldId="617"/>
        </pc:sldMkLst>
      </pc:sldChg>
      <pc:sldChg chg="add ord">
        <pc:chgData name="Jim Fleming" userId="161791bae1afb603" providerId="LiveId" clId="{409D65B6-F794-0740-8250-0ABA18C424E8}" dt="2023-10-28T21:53:41.530" v="679" actId="20578"/>
        <pc:sldMkLst>
          <pc:docMk/>
          <pc:sldMk cId="620506558" sldId="618"/>
        </pc:sldMkLst>
      </pc:sldChg>
      <pc:sldChg chg="add ord">
        <pc:chgData name="Jim Fleming" userId="161791bae1afb603" providerId="LiveId" clId="{409D65B6-F794-0740-8250-0ABA18C424E8}" dt="2023-10-29T00:42:35.292" v="689" actId="20578"/>
        <pc:sldMkLst>
          <pc:docMk/>
          <pc:sldMk cId="1072035839" sldId="619"/>
        </pc:sldMkLst>
      </pc:sldChg>
      <pc:sldChg chg="add">
        <pc:chgData name="Jim Fleming" userId="161791bae1afb603" providerId="LiveId" clId="{409D65B6-F794-0740-8250-0ABA18C424E8}" dt="2023-10-29T01:00:48.585" v="702" actId="2890"/>
        <pc:sldMkLst>
          <pc:docMk/>
          <pc:sldMk cId="3878621202" sldId="620"/>
        </pc:sldMkLst>
      </pc:sldChg>
      <pc:sldChg chg="addSp delSp modSp add mod ord setBg">
        <pc:chgData name="Jim Fleming" userId="161791bae1afb603" providerId="LiveId" clId="{409D65B6-F794-0740-8250-0ABA18C424E8}" dt="2023-10-29T01:02:47.849" v="767" actId="1076"/>
        <pc:sldMkLst>
          <pc:docMk/>
          <pc:sldMk cId="1580791344" sldId="621"/>
        </pc:sldMkLst>
      </pc:sldChg>
    </pc:docChg>
  </pc:docChgLst>
  <pc:docChgLst>
    <pc:chgData name="Jim Fleming" userId="161791bae1afb603" providerId="LiveId" clId="{6599E62E-4104-0C45-9278-F040DAEEA89C}"/>
    <pc:docChg chg="undo custSel addSld delSld modSld sldOrd">
      <pc:chgData name="Jim Fleming" userId="161791bae1afb603" providerId="LiveId" clId="{6599E62E-4104-0C45-9278-F040DAEEA89C}" dt="2024-09-21T21:24:31.573" v="315" actId="20578"/>
      <pc:docMkLst>
        <pc:docMk/>
      </pc:docMkLst>
      <pc:sldChg chg="add ord">
        <pc:chgData name="Jim Fleming" userId="161791bae1afb603" providerId="LiveId" clId="{6599E62E-4104-0C45-9278-F040DAEEA89C}" dt="2024-09-21T20:12:38.464" v="258" actId="20578"/>
        <pc:sldMkLst>
          <pc:docMk/>
          <pc:sldMk cId="1321751761" sldId="491"/>
        </pc:sldMkLst>
      </pc:sldChg>
      <pc:sldChg chg="add ord">
        <pc:chgData name="Jim Fleming" userId="161791bae1afb603" providerId="LiveId" clId="{6599E62E-4104-0C45-9278-F040DAEEA89C}" dt="2024-09-21T20:12:38.464" v="258" actId="20578"/>
        <pc:sldMkLst>
          <pc:docMk/>
          <pc:sldMk cId="1424495844" sldId="556"/>
        </pc:sldMkLst>
      </pc:sldChg>
      <pc:sldChg chg="modSp mod ord">
        <pc:chgData name="Jim Fleming" userId="161791bae1afb603" providerId="LiveId" clId="{6599E62E-4104-0C45-9278-F040DAEEA89C}" dt="2024-09-21T19:47:36.616" v="231" actId="20578"/>
        <pc:sldMkLst>
          <pc:docMk/>
          <pc:sldMk cId="1329755425" sldId="681"/>
        </pc:sldMkLst>
      </pc:sldChg>
      <pc:sldChg chg="delSp modSp add mod ord delDesignElem">
        <pc:chgData name="Jim Fleming" userId="161791bae1afb603" providerId="LiveId" clId="{6599E62E-4104-0C45-9278-F040DAEEA89C}" dt="2024-09-21T21:24:03.875" v="307" actId="20578"/>
        <pc:sldMkLst>
          <pc:docMk/>
          <pc:sldMk cId="1565996865" sldId="698"/>
        </pc:sldMkLst>
      </pc:sldChg>
      <pc:sldChg chg="del">
        <pc:chgData name="Jim Fleming" userId="161791bae1afb603" providerId="LiveId" clId="{6599E62E-4104-0C45-9278-F040DAEEA89C}" dt="2024-09-21T19:40:27.699" v="119" actId="2696"/>
        <pc:sldMkLst>
          <pc:docMk/>
          <pc:sldMk cId="3848641512" sldId="700"/>
        </pc:sldMkLst>
      </pc:sldChg>
      <pc:sldChg chg="modSp mod ord">
        <pc:chgData name="Jim Fleming" userId="161791bae1afb603" providerId="LiveId" clId="{6599E62E-4104-0C45-9278-F040DAEEA89C}" dt="2024-09-21T20:19:06.411" v="277" actId="20577"/>
        <pc:sldMkLst>
          <pc:docMk/>
          <pc:sldMk cId="4221127941" sldId="704"/>
        </pc:sldMkLst>
      </pc:sldChg>
      <pc:sldChg chg="del">
        <pc:chgData name="Jim Fleming" userId="161791bae1afb603" providerId="LiveId" clId="{6599E62E-4104-0C45-9278-F040DAEEA89C}" dt="2024-09-21T19:40:26.094" v="118" actId="2696"/>
        <pc:sldMkLst>
          <pc:docMk/>
          <pc:sldMk cId="3802756103" sldId="706"/>
        </pc:sldMkLst>
      </pc:sldChg>
      <pc:sldChg chg="delSp modSp del mod">
        <pc:chgData name="Jim Fleming" userId="161791bae1afb603" providerId="LiveId" clId="{6599E62E-4104-0C45-9278-F040DAEEA89C}" dt="2024-09-21T19:22:33.019" v="101" actId="2696"/>
        <pc:sldMkLst>
          <pc:docMk/>
          <pc:sldMk cId="2342168158" sldId="707"/>
        </pc:sldMkLst>
      </pc:sldChg>
      <pc:sldChg chg="del">
        <pc:chgData name="Jim Fleming" userId="161791bae1afb603" providerId="LiveId" clId="{6599E62E-4104-0C45-9278-F040DAEEA89C}" dt="2024-09-21T17:17:41.999" v="10" actId="2696"/>
        <pc:sldMkLst>
          <pc:docMk/>
          <pc:sldMk cId="1444897349" sldId="710"/>
        </pc:sldMkLst>
      </pc:sldChg>
      <pc:sldChg chg="del">
        <pc:chgData name="Jim Fleming" userId="161791bae1afb603" providerId="LiveId" clId="{6599E62E-4104-0C45-9278-F040DAEEA89C}" dt="2024-09-21T17:18:07.164" v="14" actId="2696"/>
        <pc:sldMkLst>
          <pc:docMk/>
          <pc:sldMk cId="4011229242" sldId="711"/>
        </pc:sldMkLst>
      </pc:sldChg>
      <pc:sldChg chg="del">
        <pc:chgData name="Jim Fleming" userId="161791bae1afb603" providerId="LiveId" clId="{6599E62E-4104-0C45-9278-F040DAEEA89C}" dt="2024-09-21T17:18:08.459" v="15" actId="2696"/>
        <pc:sldMkLst>
          <pc:docMk/>
          <pc:sldMk cId="919731627" sldId="712"/>
        </pc:sldMkLst>
      </pc:sldChg>
      <pc:sldChg chg="del">
        <pc:chgData name="Jim Fleming" userId="161791bae1afb603" providerId="LiveId" clId="{6599E62E-4104-0C45-9278-F040DAEEA89C}" dt="2024-09-21T17:18:41.111" v="17" actId="2696"/>
        <pc:sldMkLst>
          <pc:docMk/>
          <pc:sldMk cId="1439607761" sldId="713"/>
        </pc:sldMkLst>
      </pc:sldChg>
      <pc:sldChg chg="del">
        <pc:chgData name="Jim Fleming" userId="161791bae1afb603" providerId="LiveId" clId="{6599E62E-4104-0C45-9278-F040DAEEA89C}" dt="2024-09-21T17:18:40.258" v="16" actId="2696"/>
        <pc:sldMkLst>
          <pc:docMk/>
          <pc:sldMk cId="1188285027" sldId="715"/>
        </pc:sldMkLst>
      </pc:sldChg>
      <pc:sldChg chg="del">
        <pc:chgData name="Jim Fleming" userId="161791bae1afb603" providerId="LiveId" clId="{6599E62E-4104-0C45-9278-F040DAEEA89C}" dt="2024-09-21T17:17:37.747" v="7" actId="2696"/>
        <pc:sldMkLst>
          <pc:docMk/>
          <pc:sldMk cId="2526460434" sldId="718"/>
        </pc:sldMkLst>
      </pc:sldChg>
      <pc:sldChg chg="addSp delSp modSp mod ord">
        <pc:chgData name="Jim Fleming" userId="161791bae1afb603" providerId="LiveId" clId="{6599E62E-4104-0C45-9278-F040DAEEA89C}" dt="2024-09-21T19:45:38.327" v="191" actId="207"/>
        <pc:sldMkLst>
          <pc:docMk/>
          <pc:sldMk cId="1720901499" sldId="719"/>
        </pc:sldMkLst>
      </pc:sldChg>
      <pc:sldChg chg="del">
        <pc:chgData name="Jim Fleming" userId="161791bae1afb603" providerId="LiveId" clId="{6599E62E-4104-0C45-9278-F040DAEEA89C}" dt="2024-09-21T17:17:40.978" v="9" actId="2696"/>
        <pc:sldMkLst>
          <pc:docMk/>
          <pc:sldMk cId="3750585842" sldId="720"/>
        </pc:sldMkLst>
      </pc:sldChg>
      <pc:sldChg chg="del">
        <pc:chgData name="Jim Fleming" userId="161791bae1afb603" providerId="LiveId" clId="{6599E62E-4104-0C45-9278-F040DAEEA89C}" dt="2024-09-21T17:17:38.523" v="8" actId="2696"/>
        <pc:sldMkLst>
          <pc:docMk/>
          <pc:sldMk cId="2590111747" sldId="721"/>
        </pc:sldMkLst>
      </pc:sldChg>
      <pc:sldChg chg="delSp modSp del mod delAnim">
        <pc:chgData name="Jim Fleming" userId="161791bae1afb603" providerId="LiveId" clId="{6599E62E-4104-0C45-9278-F040DAEEA89C}" dt="2024-09-21T19:37:49.109" v="102" actId="2696"/>
        <pc:sldMkLst>
          <pc:docMk/>
          <pc:sldMk cId="2268721835" sldId="722"/>
        </pc:sldMkLst>
      </pc:sldChg>
      <pc:sldChg chg="modSp add del mod ord">
        <pc:chgData name="Jim Fleming" userId="161791bae1afb603" providerId="LiveId" clId="{6599E62E-4104-0C45-9278-F040DAEEA89C}" dt="2024-09-21T20:16:45.229" v="269" actId="2696"/>
        <pc:sldMkLst>
          <pc:docMk/>
          <pc:sldMk cId="4053833032" sldId="723"/>
        </pc:sldMkLst>
      </pc:sldChg>
      <pc:sldChg chg="modSp add del mod ord">
        <pc:chgData name="Jim Fleming" userId="161791bae1afb603" providerId="LiveId" clId="{6599E62E-4104-0C45-9278-F040DAEEA89C}" dt="2024-09-21T20:14:44.574" v="261" actId="2696"/>
        <pc:sldMkLst>
          <pc:docMk/>
          <pc:sldMk cId="4105455854" sldId="724"/>
        </pc:sldMkLst>
      </pc:sldChg>
      <pc:sldChg chg="modSp add mod ord modShow">
        <pc:chgData name="Jim Fleming" userId="161791bae1afb603" providerId="LiveId" clId="{6599E62E-4104-0C45-9278-F040DAEEA89C}" dt="2024-09-21T20:18:51.155" v="273" actId="20577"/>
        <pc:sldMkLst>
          <pc:docMk/>
          <pc:sldMk cId="880406374" sldId="725"/>
        </pc:sldMkLst>
      </pc:sldChg>
      <pc:sldChg chg="delSp modSp add del mod">
        <pc:chgData name="Jim Fleming" userId="161791bae1afb603" providerId="LiveId" clId="{6599E62E-4104-0C45-9278-F040DAEEA89C}" dt="2024-09-21T17:32:52.699" v="68" actId="2696"/>
        <pc:sldMkLst>
          <pc:docMk/>
          <pc:sldMk cId="4179822381" sldId="725"/>
        </pc:sldMkLst>
      </pc:sldChg>
      <pc:sldChg chg="delSp modSp add mod">
        <pc:chgData name="Jim Fleming" userId="161791bae1afb603" providerId="LiveId" clId="{6599E62E-4104-0C45-9278-F040DAEEA89C}" dt="2024-09-21T19:46:35.416" v="209" actId="20577"/>
        <pc:sldMkLst>
          <pc:docMk/>
          <pc:sldMk cId="2237405120" sldId="726"/>
        </pc:sldMkLst>
      </pc:sldChg>
      <pc:sldChg chg="modSp add mod">
        <pc:chgData name="Jim Fleming" userId="161791bae1afb603" providerId="LiveId" clId="{6599E62E-4104-0C45-9278-F040DAEEA89C}" dt="2024-09-21T20:20:49.779" v="283" actId="122"/>
        <pc:sldMkLst>
          <pc:docMk/>
          <pc:sldMk cId="607278140" sldId="727"/>
        </pc:sldMkLst>
      </pc:sldChg>
      <pc:sldChg chg="add ord">
        <pc:chgData name="Jim Fleming" userId="161791bae1afb603" providerId="LiveId" clId="{6599E62E-4104-0C45-9278-F040DAEEA89C}" dt="2024-09-21T19:51:48.961" v="242" actId="20578"/>
        <pc:sldMkLst>
          <pc:docMk/>
          <pc:sldMk cId="1820662289" sldId="728"/>
        </pc:sldMkLst>
      </pc:sldChg>
      <pc:sldChg chg="add ord">
        <pc:chgData name="Jim Fleming" userId="161791bae1afb603" providerId="LiveId" clId="{6599E62E-4104-0C45-9278-F040DAEEA89C}" dt="2024-09-21T19:47:48.567" v="235" actId="20578"/>
        <pc:sldMkLst>
          <pc:docMk/>
          <pc:sldMk cId="544739144" sldId="729"/>
        </pc:sldMkLst>
      </pc:sldChg>
      <pc:sldChg chg="modSp add del mod">
        <pc:chgData name="Jim Fleming" userId="161791bae1afb603" providerId="LiveId" clId="{6599E62E-4104-0C45-9278-F040DAEEA89C}" dt="2024-09-21T20:07:53.675" v="257" actId="2696"/>
        <pc:sldMkLst>
          <pc:docMk/>
          <pc:sldMk cId="1865305385" sldId="730"/>
        </pc:sldMkLst>
      </pc:sldChg>
      <pc:sldChg chg="add ord">
        <pc:chgData name="Jim Fleming" userId="161791bae1afb603" providerId="LiveId" clId="{6599E62E-4104-0C45-9278-F040DAEEA89C}" dt="2024-09-21T20:02:29.232" v="252" actId="20578"/>
        <pc:sldMkLst>
          <pc:docMk/>
          <pc:sldMk cId="3009108924" sldId="731"/>
        </pc:sldMkLst>
      </pc:sldChg>
      <pc:sldChg chg="add ord">
        <pc:chgData name="Jim Fleming" userId="161791bae1afb603" providerId="LiveId" clId="{6599E62E-4104-0C45-9278-F040DAEEA89C}" dt="2024-09-21T20:02:42.090" v="254" actId="20578"/>
        <pc:sldMkLst>
          <pc:docMk/>
          <pc:sldMk cId="1972969149" sldId="732"/>
        </pc:sldMkLst>
      </pc:sldChg>
      <pc:sldChg chg="add del ord">
        <pc:chgData name="Jim Fleming" userId="161791bae1afb603" providerId="LiveId" clId="{6599E62E-4104-0C45-9278-F040DAEEA89C}" dt="2024-09-21T20:21:45.256" v="286" actId="2696"/>
        <pc:sldMkLst>
          <pc:docMk/>
          <pc:sldMk cId="2578936382" sldId="733"/>
        </pc:sldMkLst>
      </pc:sldChg>
      <pc:sldChg chg="add ord">
        <pc:chgData name="Jim Fleming" userId="161791bae1afb603" providerId="LiveId" clId="{6599E62E-4104-0C45-9278-F040DAEEA89C}" dt="2024-09-21T20:12:42.382" v="260" actId="20578"/>
        <pc:sldMkLst>
          <pc:docMk/>
          <pc:sldMk cId="4199784946" sldId="734"/>
        </pc:sldMkLst>
      </pc:sldChg>
      <pc:sldChg chg="modSp add mod">
        <pc:chgData name="Jim Fleming" userId="161791bae1afb603" providerId="LiveId" clId="{6599E62E-4104-0C45-9278-F040DAEEA89C}" dt="2024-09-21T20:18:55.029" v="274" actId="6549"/>
        <pc:sldMkLst>
          <pc:docMk/>
          <pc:sldMk cId="736182195" sldId="735"/>
        </pc:sldMkLst>
      </pc:sldChg>
      <pc:sldChg chg="add del ord">
        <pc:chgData name="Jim Fleming" userId="161791bae1afb603" providerId="LiveId" clId="{6599E62E-4104-0C45-9278-F040DAEEA89C}" dt="2024-09-21T20:16:30.106" v="268" actId="2696"/>
        <pc:sldMkLst>
          <pc:docMk/>
          <pc:sldMk cId="2909296544" sldId="735"/>
        </pc:sldMkLst>
      </pc:sldChg>
      <pc:sldChg chg="add ord">
        <pc:chgData name="Jim Fleming" userId="161791bae1afb603" providerId="LiveId" clId="{6599E62E-4104-0C45-9278-F040DAEEA89C}" dt="2024-09-21T20:21:15.301" v="285" actId="20578"/>
        <pc:sldMkLst>
          <pc:docMk/>
          <pc:sldMk cId="2910264597" sldId="736"/>
        </pc:sldMkLst>
      </pc:sldChg>
      <pc:sldChg chg="modSp add mod ord modShow">
        <pc:chgData name="Jim Fleming" userId="161791bae1afb603" providerId="LiveId" clId="{6599E62E-4104-0C45-9278-F040DAEEA89C}" dt="2024-09-21T21:24:23.346" v="313" actId="20577"/>
        <pc:sldMkLst>
          <pc:docMk/>
          <pc:sldMk cId="2197377621" sldId="737"/>
        </pc:sldMkLst>
      </pc:sldChg>
      <pc:sldChg chg="modSp add mod">
        <pc:chgData name="Jim Fleming" userId="161791bae1afb603" providerId="LiveId" clId="{6599E62E-4104-0C45-9278-F040DAEEA89C}" dt="2024-09-21T21:24:15.138" v="312" actId="6549"/>
        <pc:sldMkLst>
          <pc:docMk/>
          <pc:sldMk cId="2584805446" sldId="738"/>
        </pc:sldMkLst>
      </pc:sldChg>
      <pc:sldChg chg="add ord">
        <pc:chgData name="Jim Fleming" userId="161791bae1afb603" providerId="LiveId" clId="{6599E62E-4104-0C45-9278-F040DAEEA89C}" dt="2024-09-21T21:24:31.573" v="315" actId="20578"/>
        <pc:sldMkLst>
          <pc:docMk/>
          <pc:sldMk cId="4135331656" sldId="739"/>
        </pc:sldMkLst>
      </pc:sldChg>
    </pc:docChg>
  </pc:docChgLst>
  <pc:docChgLst>
    <pc:chgData name="Jim Fleming" userId="161791bae1afb603" providerId="LiveId" clId="{F37AE6DE-5082-BD47-93F2-E663BE19B6F2}"/>
    <pc:docChg chg="undo redo custSel addSld delSld modSld sldOrd">
      <pc:chgData name="Jim Fleming" userId="161791bae1afb603" providerId="LiveId" clId="{F37AE6DE-5082-BD47-93F2-E663BE19B6F2}" dt="2024-08-10T19:15:33.973" v="904" actId="20578"/>
      <pc:docMkLst>
        <pc:docMk/>
      </pc:docMkLst>
      <pc:sldChg chg="modSp mod">
        <pc:chgData name="Jim Fleming" userId="161791bae1afb603" providerId="LiveId" clId="{F37AE6DE-5082-BD47-93F2-E663BE19B6F2}" dt="2024-08-10T18:15:22.063" v="478" actId="113"/>
        <pc:sldMkLst>
          <pc:docMk/>
          <pc:sldMk cId="384459236" sldId="666"/>
        </pc:sldMkLst>
      </pc:sldChg>
      <pc:sldChg chg="modSp mod">
        <pc:chgData name="Jim Fleming" userId="161791bae1afb603" providerId="LiveId" clId="{F37AE6DE-5082-BD47-93F2-E663BE19B6F2}" dt="2024-08-10T18:45:57.251" v="529" actId="14100"/>
        <pc:sldMkLst>
          <pc:docMk/>
          <pc:sldMk cId="1329755425" sldId="681"/>
        </pc:sldMkLst>
      </pc:sldChg>
      <pc:sldChg chg="del">
        <pc:chgData name="Jim Fleming" userId="161791bae1afb603" providerId="LiveId" clId="{F37AE6DE-5082-BD47-93F2-E663BE19B6F2}" dt="2024-08-10T13:17:53.337" v="12" actId="2696"/>
        <pc:sldMkLst>
          <pc:docMk/>
          <pc:sldMk cId="179297447" sldId="682"/>
        </pc:sldMkLst>
      </pc:sldChg>
      <pc:sldChg chg="delSp modSp add del mod ord delDesignElem">
        <pc:chgData name="Jim Fleming" userId="161791bae1afb603" providerId="LiveId" clId="{F37AE6DE-5082-BD47-93F2-E663BE19B6F2}" dt="2024-08-10T19:02:52.937" v="882" actId="313"/>
        <pc:sldMkLst>
          <pc:docMk/>
          <pc:sldMk cId="2098405941" sldId="683"/>
        </pc:sldMkLst>
      </pc:sldChg>
      <pc:sldChg chg="addSp delSp modSp mod ord modShow">
        <pc:chgData name="Jim Fleming" userId="161791bae1afb603" providerId="LiveId" clId="{F37AE6DE-5082-BD47-93F2-E663BE19B6F2}" dt="2024-08-10T13:38:28.323" v="234" actId="729"/>
        <pc:sldMkLst>
          <pc:docMk/>
          <pc:sldMk cId="993400007" sldId="684"/>
        </pc:sldMkLst>
      </pc:sldChg>
      <pc:sldChg chg="del">
        <pc:chgData name="Jim Fleming" userId="161791bae1afb603" providerId="LiveId" clId="{F37AE6DE-5082-BD47-93F2-E663BE19B6F2}" dt="2024-08-10T13:17:56.276" v="13" actId="2696"/>
        <pc:sldMkLst>
          <pc:docMk/>
          <pc:sldMk cId="413409546" sldId="685"/>
        </pc:sldMkLst>
      </pc:sldChg>
      <pc:sldChg chg="modSp add mod ord">
        <pc:chgData name="Jim Fleming" userId="161791bae1afb603" providerId="LiveId" clId="{F37AE6DE-5082-BD47-93F2-E663BE19B6F2}" dt="2024-08-10T19:07:01.488" v="889" actId="20578"/>
        <pc:sldMkLst>
          <pc:docMk/>
          <pc:sldMk cId="2185537649" sldId="685"/>
        </pc:sldMkLst>
      </pc:sldChg>
      <pc:sldChg chg="del">
        <pc:chgData name="Jim Fleming" userId="161791bae1afb603" providerId="LiveId" clId="{F37AE6DE-5082-BD47-93F2-E663BE19B6F2}" dt="2024-08-10T13:17:56.709" v="14" actId="2696"/>
        <pc:sldMkLst>
          <pc:docMk/>
          <pc:sldMk cId="2197171916" sldId="686"/>
        </pc:sldMkLst>
      </pc:sldChg>
      <pc:sldChg chg="modSp add mod ord modShow">
        <pc:chgData name="Jim Fleming" userId="161791bae1afb603" providerId="LiveId" clId="{F37AE6DE-5082-BD47-93F2-E663BE19B6F2}" dt="2024-08-10T19:12:50.460" v="892" actId="20578"/>
        <pc:sldMkLst>
          <pc:docMk/>
          <pc:sldMk cId="2402149752" sldId="686"/>
        </pc:sldMkLst>
      </pc:sldChg>
      <pc:sldChg chg="del">
        <pc:chgData name="Jim Fleming" userId="161791bae1afb603" providerId="LiveId" clId="{F37AE6DE-5082-BD47-93F2-E663BE19B6F2}" dt="2024-08-10T13:17:46.401" v="8" actId="2696"/>
        <pc:sldMkLst>
          <pc:docMk/>
          <pc:sldMk cId="673993214" sldId="687"/>
        </pc:sldMkLst>
      </pc:sldChg>
      <pc:sldChg chg="modSp add mod">
        <pc:chgData name="Jim Fleming" userId="161791bae1afb603" providerId="LiveId" clId="{F37AE6DE-5082-BD47-93F2-E663BE19B6F2}" dt="2024-08-10T19:14:04.307" v="898" actId="6549"/>
        <pc:sldMkLst>
          <pc:docMk/>
          <pc:sldMk cId="766711840" sldId="687"/>
        </pc:sldMkLst>
      </pc:sldChg>
      <pc:sldChg chg="del">
        <pc:chgData name="Jim Fleming" userId="161791bae1afb603" providerId="LiveId" clId="{F37AE6DE-5082-BD47-93F2-E663BE19B6F2}" dt="2024-08-10T13:17:45.152" v="7" actId="2696"/>
        <pc:sldMkLst>
          <pc:docMk/>
          <pc:sldMk cId="3571601530" sldId="688"/>
        </pc:sldMkLst>
      </pc:sldChg>
      <pc:sldChg chg="modSp add del mod ord">
        <pc:chgData name="Jim Fleming" userId="161791bae1afb603" providerId="LiveId" clId="{F37AE6DE-5082-BD47-93F2-E663BE19B6F2}" dt="2024-08-10T18:44:53.617" v="521" actId="2696"/>
        <pc:sldMkLst>
          <pc:docMk/>
          <pc:sldMk cId="3605927797" sldId="688"/>
        </pc:sldMkLst>
      </pc:sldChg>
      <pc:sldChg chg="del">
        <pc:chgData name="Jim Fleming" userId="161791bae1afb603" providerId="LiveId" clId="{F37AE6DE-5082-BD47-93F2-E663BE19B6F2}" dt="2024-08-10T13:17:47.253" v="9" actId="2696"/>
        <pc:sldMkLst>
          <pc:docMk/>
          <pc:sldMk cId="60831492" sldId="689"/>
        </pc:sldMkLst>
      </pc:sldChg>
      <pc:sldChg chg="modSp add mod ord">
        <pc:chgData name="Jim Fleming" userId="161791bae1afb603" providerId="LiveId" clId="{F37AE6DE-5082-BD47-93F2-E663BE19B6F2}" dt="2024-08-10T18:15:35.837" v="482"/>
        <pc:sldMkLst>
          <pc:docMk/>
          <pc:sldMk cId="2474993172" sldId="689"/>
        </pc:sldMkLst>
      </pc:sldChg>
      <pc:sldChg chg="del">
        <pc:chgData name="Jim Fleming" userId="161791bae1afb603" providerId="LiveId" clId="{F37AE6DE-5082-BD47-93F2-E663BE19B6F2}" dt="2024-08-10T13:17:49.801" v="10" actId="2696"/>
        <pc:sldMkLst>
          <pc:docMk/>
          <pc:sldMk cId="1679522877" sldId="690"/>
        </pc:sldMkLst>
      </pc:sldChg>
      <pc:sldChg chg="modSp add del mod ord">
        <pc:chgData name="Jim Fleming" userId="161791bae1afb603" providerId="LiveId" clId="{F37AE6DE-5082-BD47-93F2-E663BE19B6F2}" dt="2024-08-10T19:05:41.177" v="886" actId="2696"/>
        <pc:sldMkLst>
          <pc:docMk/>
          <pc:sldMk cId="3937921809" sldId="690"/>
        </pc:sldMkLst>
      </pc:sldChg>
      <pc:sldChg chg="modSp add del mod">
        <pc:chgData name="Jim Fleming" userId="161791bae1afb603" providerId="LiveId" clId="{F37AE6DE-5082-BD47-93F2-E663BE19B6F2}" dt="2024-08-10T19:06:22.483" v="887" actId="2696"/>
        <pc:sldMkLst>
          <pc:docMk/>
          <pc:sldMk cId="355371795" sldId="691"/>
        </pc:sldMkLst>
      </pc:sldChg>
      <pc:sldChg chg="modSp add del mod ord replId">
        <pc:chgData name="Jim Fleming" userId="161791bae1afb603" providerId="LiveId" clId="{F37AE6DE-5082-BD47-93F2-E663BE19B6F2}" dt="2024-08-10T19:14:08.567" v="899" actId="2696"/>
        <pc:sldMkLst>
          <pc:docMk/>
          <pc:sldMk cId="2478929248" sldId="692"/>
        </pc:sldMkLst>
      </pc:sldChg>
      <pc:sldChg chg="modSp add mod ord">
        <pc:chgData name="Jim Fleming" userId="161791bae1afb603" providerId="LiveId" clId="{F37AE6DE-5082-BD47-93F2-E663BE19B6F2}" dt="2024-08-10T19:02:20.158" v="865" actId="20578"/>
        <pc:sldMkLst>
          <pc:docMk/>
          <pc:sldMk cId="104480876" sldId="693"/>
        </pc:sldMkLst>
      </pc:sldChg>
      <pc:sldChg chg="modSp add del mod ord">
        <pc:chgData name="Jim Fleming" userId="161791bae1afb603" providerId="LiveId" clId="{F37AE6DE-5082-BD47-93F2-E663BE19B6F2}" dt="2024-08-10T19:06:48.619" v="888" actId="2696"/>
        <pc:sldMkLst>
          <pc:docMk/>
          <pc:sldMk cId="2068468132" sldId="694"/>
        </pc:sldMkLst>
      </pc:sldChg>
      <pc:sldChg chg="add ord">
        <pc:chgData name="Jim Fleming" userId="161791bae1afb603" providerId="LiveId" clId="{F37AE6DE-5082-BD47-93F2-E663BE19B6F2}" dt="2024-08-10T19:07:01.488" v="889" actId="20578"/>
        <pc:sldMkLst>
          <pc:docMk/>
          <pc:sldMk cId="1994574996" sldId="695"/>
        </pc:sldMkLst>
      </pc:sldChg>
      <pc:sldChg chg="add del">
        <pc:chgData name="Jim Fleming" userId="161791bae1afb603" providerId="LiveId" clId="{F37AE6DE-5082-BD47-93F2-E663BE19B6F2}" dt="2024-08-10T13:33:01.246" v="170" actId="2890"/>
        <pc:sldMkLst>
          <pc:docMk/>
          <pc:sldMk cId="2557813072" sldId="696"/>
        </pc:sldMkLst>
      </pc:sldChg>
      <pc:sldChg chg="addSp delSp modSp add mod ord">
        <pc:chgData name="Jim Fleming" userId="161791bae1afb603" providerId="LiveId" clId="{F37AE6DE-5082-BD47-93F2-E663BE19B6F2}" dt="2024-08-10T18:42:08.050" v="516" actId="6549"/>
        <pc:sldMkLst>
          <pc:docMk/>
          <pc:sldMk cId="4205224577" sldId="696"/>
        </pc:sldMkLst>
      </pc:sldChg>
      <pc:sldChg chg="modSp add mod ord">
        <pc:chgData name="Jim Fleming" userId="161791bae1afb603" providerId="LiveId" clId="{F37AE6DE-5082-BD47-93F2-E663BE19B6F2}" dt="2024-08-10T18:50:35.349" v="704" actId="20578"/>
        <pc:sldMkLst>
          <pc:docMk/>
          <pc:sldMk cId="4098971549" sldId="697"/>
        </pc:sldMkLst>
      </pc:sldChg>
      <pc:sldChg chg="addSp delSp modSp add mod ord">
        <pc:chgData name="Jim Fleming" userId="161791bae1afb603" providerId="LiveId" clId="{F37AE6DE-5082-BD47-93F2-E663BE19B6F2}" dt="2024-08-10T19:09:03.940" v="890" actId="20578"/>
        <pc:sldMkLst>
          <pc:docMk/>
          <pc:sldMk cId="1565996865" sldId="698"/>
        </pc:sldMkLst>
      </pc:sldChg>
      <pc:sldChg chg="addSp delSp modSp add mod ord">
        <pc:chgData name="Jim Fleming" userId="161791bae1afb603" providerId="LiveId" clId="{F37AE6DE-5082-BD47-93F2-E663BE19B6F2}" dt="2024-08-10T18:44:41.667" v="518" actId="20578"/>
        <pc:sldMkLst>
          <pc:docMk/>
          <pc:sldMk cId="731864312" sldId="699"/>
        </pc:sldMkLst>
      </pc:sldChg>
      <pc:sldChg chg="addSp delSp modSp add mod">
        <pc:chgData name="Jim Fleming" userId="161791bae1afb603" providerId="LiveId" clId="{F37AE6DE-5082-BD47-93F2-E663BE19B6F2}" dt="2024-08-10T18:03:43.872" v="321" actId="1076"/>
        <pc:sldMkLst>
          <pc:docMk/>
          <pc:sldMk cId="3848641512" sldId="700"/>
        </pc:sldMkLst>
      </pc:sldChg>
      <pc:sldChg chg="modSp add mod ord modShow">
        <pc:chgData name="Jim Fleming" userId="161791bae1afb603" providerId="LiveId" clId="{F37AE6DE-5082-BD47-93F2-E663BE19B6F2}" dt="2024-08-10T18:44:59.125" v="522" actId="20578"/>
        <pc:sldMkLst>
          <pc:docMk/>
          <pc:sldMk cId="416027302" sldId="701"/>
        </pc:sldMkLst>
      </pc:sldChg>
      <pc:sldChg chg="modSp add mod ord">
        <pc:chgData name="Jim Fleming" userId="161791bae1afb603" providerId="LiveId" clId="{F37AE6DE-5082-BD47-93F2-E663BE19B6F2}" dt="2024-08-10T19:14:35.500" v="900" actId="20577"/>
        <pc:sldMkLst>
          <pc:docMk/>
          <pc:sldMk cId="582988402" sldId="702"/>
        </pc:sldMkLst>
      </pc:sldChg>
      <pc:sldChg chg="modSp add mod ord modShow">
        <pc:chgData name="Jim Fleming" userId="161791bae1afb603" providerId="LiveId" clId="{F37AE6DE-5082-BD47-93F2-E663BE19B6F2}" dt="2024-08-10T19:15:07.635" v="901" actId="20577"/>
        <pc:sldMkLst>
          <pc:docMk/>
          <pc:sldMk cId="1955576728" sldId="703"/>
        </pc:sldMkLst>
      </pc:sldChg>
      <pc:sldChg chg="modSp add mod">
        <pc:chgData name="Jim Fleming" userId="161791bae1afb603" providerId="LiveId" clId="{F37AE6DE-5082-BD47-93F2-E663BE19B6F2}" dt="2024-08-10T19:15:10.556" v="902" actId="20577"/>
        <pc:sldMkLst>
          <pc:docMk/>
          <pc:sldMk cId="2820433360" sldId="704"/>
        </pc:sldMkLst>
      </pc:sldChg>
      <pc:sldChg chg="add ord">
        <pc:chgData name="Jim Fleming" userId="161791bae1afb603" providerId="LiveId" clId="{F37AE6DE-5082-BD47-93F2-E663BE19B6F2}" dt="2024-08-10T18:44:51.313" v="520" actId="20578"/>
        <pc:sldMkLst>
          <pc:docMk/>
          <pc:sldMk cId="3435805457" sldId="705"/>
        </pc:sldMkLst>
      </pc:sldChg>
      <pc:sldChg chg="add ord">
        <pc:chgData name="Jim Fleming" userId="161791bae1afb603" providerId="LiveId" clId="{F37AE6DE-5082-BD47-93F2-E663BE19B6F2}" dt="2024-08-10T18:46:36.305" v="532" actId="20578"/>
        <pc:sldMkLst>
          <pc:docMk/>
          <pc:sldMk cId="3538433634" sldId="706"/>
        </pc:sldMkLst>
      </pc:sldChg>
      <pc:sldChg chg="modSp add mod ord modShow">
        <pc:chgData name="Jim Fleming" userId="161791bae1afb603" providerId="LiveId" clId="{F37AE6DE-5082-BD47-93F2-E663BE19B6F2}" dt="2024-08-10T19:01:05.323" v="862" actId="20577"/>
        <pc:sldMkLst>
          <pc:docMk/>
          <pc:sldMk cId="4162580471" sldId="707"/>
        </pc:sldMkLst>
      </pc:sldChg>
      <pc:sldChg chg="modSp add mod ord">
        <pc:chgData name="Jim Fleming" userId="161791bae1afb603" providerId="LiveId" clId="{F37AE6DE-5082-BD47-93F2-E663BE19B6F2}" dt="2024-08-10T19:10:49.088" v="891" actId="14100"/>
        <pc:sldMkLst>
          <pc:docMk/>
          <pc:sldMk cId="312951165" sldId="708"/>
        </pc:sldMkLst>
      </pc:sldChg>
      <pc:sldChg chg="modSp add mod ord">
        <pc:chgData name="Jim Fleming" userId="161791bae1afb603" providerId="LiveId" clId="{F37AE6DE-5082-BD47-93F2-E663BE19B6F2}" dt="2024-08-10T19:01:00.667" v="860" actId="20577"/>
        <pc:sldMkLst>
          <pc:docMk/>
          <pc:sldMk cId="3243147735" sldId="709"/>
        </pc:sldMkLst>
      </pc:sldChg>
      <pc:sldChg chg="add ord">
        <pc:chgData name="Jim Fleming" userId="161791bae1afb603" providerId="LiveId" clId="{F37AE6DE-5082-BD47-93F2-E663BE19B6F2}" dt="2024-08-10T19:03:31.368" v="884" actId="20578"/>
        <pc:sldMkLst>
          <pc:docMk/>
          <pc:sldMk cId="2882528206" sldId="710"/>
        </pc:sldMkLst>
      </pc:sldChg>
      <pc:sldChg chg="add ord">
        <pc:chgData name="Jim Fleming" userId="161791bae1afb603" providerId="LiveId" clId="{F37AE6DE-5082-BD47-93F2-E663BE19B6F2}" dt="2024-08-10T19:15:33.973" v="904" actId="20578"/>
        <pc:sldMkLst>
          <pc:docMk/>
          <pc:sldMk cId="4266667613" sldId="711"/>
        </pc:sldMkLst>
      </pc:sldChg>
    </pc:docChg>
  </pc:docChgLst>
  <pc:docChgLst>
    <pc:chgData name="Jim Fleming" userId="161791bae1afb603" providerId="LiveId" clId="{F51B9866-D897-2746-85E4-43BF54B7E916}"/>
    <pc:docChg chg="custSel addSld delSld modSld sldOrd">
      <pc:chgData name="Jim Fleming" userId="161791bae1afb603" providerId="LiveId" clId="{F51B9866-D897-2746-85E4-43BF54B7E916}" dt="2024-05-11T15:53:08.533" v="277" actId="1076"/>
      <pc:docMkLst>
        <pc:docMk/>
      </pc:docMkLst>
      <pc:sldChg chg="modSp mod">
        <pc:chgData name="Jim Fleming" userId="161791bae1afb603" providerId="LiveId" clId="{F51B9866-D897-2746-85E4-43BF54B7E916}" dt="2024-05-11T15:31:11.177" v="13" actId="6549"/>
        <pc:sldMkLst>
          <pc:docMk/>
          <pc:sldMk cId="384459236" sldId="666"/>
        </pc:sldMkLst>
      </pc:sldChg>
      <pc:sldChg chg="addSp delSp modSp new mod">
        <pc:chgData name="Jim Fleming" userId="161791bae1afb603" providerId="LiveId" clId="{F51B9866-D897-2746-85E4-43BF54B7E916}" dt="2024-05-11T15:41:44.594" v="84" actId="1076"/>
        <pc:sldMkLst>
          <pc:docMk/>
          <pc:sldMk cId="2704939232" sldId="667"/>
        </pc:sldMkLst>
      </pc:sldChg>
      <pc:sldChg chg="del">
        <pc:chgData name="Jim Fleming" userId="161791bae1afb603" providerId="LiveId" clId="{F51B9866-D897-2746-85E4-43BF54B7E916}" dt="2024-05-11T15:31:14.067" v="14" actId="2696"/>
        <pc:sldMkLst>
          <pc:docMk/>
          <pc:sldMk cId="3027780690" sldId="667"/>
        </pc:sldMkLst>
      </pc:sldChg>
      <pc:sldChg chg="add ord">
        <pc:chgData name="Jim Fleming" userId="161791bae1afb603" providerId="LiveId" clId="{F51B9866-D897-2746-85E4-43BF54B7E916}" dt="2024-05-11T15:42:23.822" v="86" actId="20578"/>
        <pc:sldMkLst>
          <pc:docMk/>
          <pc:sldMk cId="64275505" sldId="668"/>
        </pc:sldMkLst>
      </pc:sldChg>
      <pc:sldChg chg="new del">
        <pc:chgData name="Jim Fleming" userId="161791bae1afb603" providerId="LiveId" clId="{F51B9866-D897-2746-85E4-43BF54B7E916}" dt="2024-05-11T15:42:32.058" v="90" actId="2696"/>
        <pc:sldMkLst>
          <pc:docMk/>
          <pc:sldMk cId="1689249565" sldId="669"/>
        </pc:sldMkLst>
      </pc:sldChg>
      <pc:sldChg chg="del">
        <pc:chgData name="Jim Fleming" userId="161791bae1afb603" providerId="LiveId" clId="{F51B9866-D897-2746-85E4-43BF54B7E916}" dt="2024-05-11T15:31:19.998" v="18" actId="2696"/>
        <pc:sldMkLst>
          <pc:docMk/>
          <pc:sldMk cId="1488943873" sldId="670"/>
        </pc:sldMkLst>
      </pc:sldChg>
      <pc:sldChg chg="addSp delSp modSp add mod ord">
        <pc:chgData name="Jim Fleming" userId="161791bae1afb603" providerId="LiveId" clId="{F51B9866-D897-2746-85E4-43BF54B7E916}" dt="2024-05-11T15:43:04.577" v="100" actId="1076"/>
        <pc:sldMkLst>
          <pc:docMk/>
          <pc:sldMk cId="3356246067" sldId="670"/>
        </pc:sldMkLst>
      </pc:sldChg>
      <pc:sldChg chg="del">
        <pc:chgData name="Jim Fleming" userId="161791bae1afb603" providerId="LiveId" clId="{F51B9866-D897-2746-85E4-43BF54B7E916}" dt="2024-05-11T15:31:16.034" v="15" actId="2696"/>
        <pc:sldMkLst>
          <pc:docMk/>
          <pc:sldMk cId="2004917992" sldId="671"/>
        </pc:sldMkLst>
      </pc:sldChg>
      <pc:sldChg chg="addSp delSp modSp add mod">
        <pc:chgData name="Jim Fleming" userId="161791bae1afb603" providerId="LiveId" clId="{F51B9866-D897-2746-85E4-43BF54B7E916}" dt="2024-05-11T15:47:58.745" v="187"/>
        <pc:sldMkLst>
          <pc:docMk/>
          <pc:sldMk cId="2723734467" sldId="671"/>
        </pc:sldMkLst>
      </pc:sldChg>
      <pc:sldChg chg="addSp modSp add mod">
        <pc:chgData name="Jim Fleming" userId="161791bae1afb603" providerId="LiveId" clId="{F51B9866-D897-2746-85E4-43BF54B7E916}" dt="2024-05-11T15:43:52.594" v="109" actId="14100"/>
        <pc:sldMkLst>
          <pc:docMk/>
          <pc:sldMk cId="1258714442" sldId="672"/>
        </pc:sldMkLst>
      </pc:sldChg>
      <pc:sldChg chg="del">
        <pc:chgData name="Jim Fleming" userId="161791bae1afb603" providerId="LiveId" clId="{F51B9866-D897-2746-85E4-43BF54B7E916}" dt="2024-05-11T15:31:17.265" v="16" actId="2696"/>
        <pc:sldMkLst>
          <pc:docMk/>
          <pc:sldMk cId="3312777999" sldId="672"/>
        </pc:sldMkLst>
      </pc:sldChg>
      <pc:sldChg chg="del">
        <pc:chgData name="Jim Fleming" userId="161791bae1afb603" providerId="LiveId" clId="{F51B9866-D897-2746-85E4-43BF54B7E916}" dt="2024-05-11T15:31:18.664" v="17" actId="2696"/>
        <pc:sldMkLst>
          <pc:docMk/>
          <pc:sldMk cId="189999141" sldId="673"/>
        </pc:sldMkLst>
      </pc:sldChg>
      <pc:sldChg chg="addSp modSp add mod ord">
        <pc:chgData name="Jim Fleming" userId="161791bae1afb603" providerId="LiveId" clId="{F51B9866-D897-2746-85E4-43BF54B7E916}" dt="2024-05-11T15:44:15.704" v="110" actId="20578"/>
        <pc:sldMkLst>
          <pc:docMk/>
          <pc:sldMk cId="3431888848" sldId="673"/>
        </pc:sldMkLst>
      </pc:sldChg>
      <pc:sldChg chg="addSp modSp add mod">
        <pc:chgData name="Jim Fleming" userId="161791bae1afb603" providerId="LiveId" clId="{F51B9866-D897-2746-85E4-43BF54B7E916}" dt="2024-05-11T15:50:55.533" v="247" actId="207"/>
        <pc:sldMkLst>
          <pc:docMk/>
          <pc:sldMk cId="399964751" sldId="674"/>
        </pc:sldMkLst>
      </pc:sldChg>
      <pc:sldChg chg="del">
        <pc:chgData name="Jim Fleming" userId="161791bae1afb603" providerId="LiveId" clId="{F51B9866-D897-2746-85E4-43BF54B7E916}" dt="2024-05-11T15:31:21.502" v="19" actId="2696"/>
        <pc:sldMkLst>
          <pc:docMk/>
          <pc:sldMk cId="3469265981" sldId="674"/>
        </pc:sldMkLst>
      </pc:sldChg>
      <pc:sldChg chg="modSp new mod">
        <pc:chgData name="Jim Fleming" userId="161791bae1afb603" providerId="LiveId" clId="{F51B9866-D897-2746-85E4-43BF54B7E916}" dt="2024-05-11T15:48:42.720" v="228" actId="207"/>
        <pc:sldMkLst>
          <pc:docMk/>
          <pc:sldMk cId="500004458" sldId="675"/>
        </pc:sldMkLst>
      </pc:sldChg>
      <pc:sldChg chg="del">
        <pc:chgData name="Jim Fleming" userId="161791bae1afb603" providerId="LiveId" clId="{F51B9866-D897-2746-85E4-43BF54B7E916}" dt="2024-05-11T15:31:22.249" v="20" actId="2696"/>
        <pc:sldMkLst>
          <pc:docMk/>
          <pc:sldMk cId="2564506520" sldId="675"/>
        </pc:sldMkLst>
      </pc:sldChg>
      <pc:sldChg chg="add ord">
        <pc:chgData name="Jim Fleming" userId="161791bae1afb603" providerId="LiveId" clId="{F51B9866-D897-2746-85E4-43BF54B7E916}" dt="2024-05-11T15:48:51.513" v="230" actId="20578"/>
        <pc:sldMkLst>
          <pc:docMk/>
          <pc:sldMk cId="2314463" sldId="676"/>
        </pc:sldMkLst>
      </pc:sldChg>
      <pc:sldChg chg="add ord">
        <pc:chgData name="Jim Fleming" userId="161791bae1afb603" providerId="LiveId" clId="{F51B9866-D897-2746-85E4-43BF54B7E916}" dt="2024-05-11T15:49:06.297" v="232" actId="20578"/>
        <pc:sldMkLst>
          <pc:docMk/>
          <pc:sldMk cId="1724877568" sldId="677"/>
        </pc:sldMkLst>
      </pc:sldChg>
      <pc:sldChg chg="add ord">
        <pc:chgData name="Jim Fleming" userId="161791bae1afb603" providerId="LiveId" clId="{F51B9866-D897-2746-85E4-43BF54B7E916}" dt="2024-05-11T15:49:20.062" v="235" actId="20578"/>
        <pc:sldMkLst>
          <pc:docMk/>
          <pc:sldMk cId="405626330" sldId="678"/>
        </pc:sldMkLst>
      </pc:sldChg>
      <pc:sldChg chg="addSp delSp modSp add mod">
        <pc:chgData name="Jim Fleming" userId="161791bae1afb603" providerId="LiveId" clId="{F51B9866-D897-2746-85E4-43BF54B7E916}" dt="2024-05-11T15:53:08.533" v="277" actId="1076"/>
        <pc:sldMkLst>
          <pc:docMk/>
          <pc:sldMk cId="1553816269" sldId="679"/>
        </pc:sldMkLst>
      </pc:sldChg>
    </pc:docChg>
  </pc:docChgLst>
  <pc:docChgLst>
    <pc:chgData name="Jim Fleming" userId="161791bae1afb603" providerId="LiveId" clId="{B37E972D-F46F-4343-83CF-49BAD6DBA67D}"/>
    <pc:docChg chg="undo custSel addSld delSld modSld sldOrd">
      <pc:chgData name="Jim Fleming" userId="161791bae1afb603" providerId="LiveId" clId="{B37E972D-F46F-4343-83CF-49BAD6DBA67D}" dt="2024-11-24T00:34:16.581" v="1453" actId="2696"/>
      <pc:docMkLst>
        <pc:docMk/>
      </pc:docMkLst>
      <pc:sldChg chg="del">
        <pc:chgData name="Jim Fleming" userId="161791bae1afb603" providerId="LiveId" clId="{B37E972D-F46F-4343-83CF-49BAD6DBA67D}" dt="2024-11-23T14:20:55.858" v="6" actId="2696"/>
        <pc:sldMkLst>
          <pc:docMk/>
          <pc:sldMk cId="3544828559" sldId="467"/>
        </pc:sldMkLst>
      </pc:sldChg>
      <pc:sldChg chg="del">
        <pc:chgData name="Jim Fleming" userId="161791bae1afb603" providerId="LiveId" clId="{B37E972D-F46F-4343-83CF-49BAD6DBA67D}" dt="2024-11-23T17:00:45.607" v="1154" actId="2696"/>
        <pc:sldMkLst>
          <pc:docMk/>
          <pc:sldMk cId="3243089493" sldId="678"/>
        </pc:sldMkLst>
      </pc:sldChg>
      <pc:sldChg chg="modSp mod ord">
        <pc:chgData name="Jim Fleming" userId="161791bae1afb603" providerId="LiveId" clId="{B37E972D-F46F-4343-83CF-49BAD6DBA67D}" dt="2024-11-23T16:27:20.237" v="1054" actId="20578"/>
        <pc:sldMkLst>
          <pc:docMk/>
          <pc:sldMk cId="126713534" sldId="700"/>
        </pc:sldMkLst>
        <pc:spChg chg="mod">
          <ac:chgData name="Jim Fleming" userId="161791bae1afb603" providerId="LiveId" clId="{B37E972D-F46F-4343-83CF-49BAD6DBA67D}" dt="2024-11-23T14:21:36.111" v="56" actId="20577"/>
          <ac:spMkLst>
            <pc:docMk/>
            <pc:sldMk cId="126713534" sldId="700"/>
            <ac:spMk id="2" creationId="{3BA8D878-8891-0353-6452-A16572F59C55}"/>
          </ac:spMkLst>
        </pc:spChg>
        <pc:spChg chg="mod">
          <ac:chgData name="Jim Fleming" userId="161791bae1afb603" providerId="LiveId" clId="{B37E972D-F46F-4343-83CF-49BAD6DBA67D}" dt="2024-11-23T14:21:48.083" v="58" actId="6549"/>
          <ac:spMkLst>
            <pc:docMk/>
            <pc:sldMk cId="126713534" sldId="700"/>
            <ac:spMk id="3" creationId="{D573F8F9-2B4E-97BE-CDAD-4178DA13B858}"/>
          </ac:spMkLst>
        </pc:spChg>
      </pc:sldChg>
      <pc:sldChg chg="addSp delSp modSp add mod ord delDesignElem">
        <pc:chgData name="Jim Fleming" userId="161791bae1afb603" providerId="LiveId" clId="{B37E972D-F46F-4343-83CF-49BAD6DBA67D}" dt="2024-11-24T00:24:58.027" v="1392" actId="20578"/>
        <pc:sldMkLst>
          <pc:docMk/>
          <pc:sldMk cId="2024863281" sldId="705"/>
        </pc:sldMkLst>
      </pc:sldChg>
      <pc:sldChg chg="modSp mod">
        <pc:chgData name="Jim Fleming" userId="161791bae1afb603" providerId="LiveId" clId="{B37E972D-F46F-4343-83CF-49BAD6DBA67D}" dt="2024-11-23T14:21:25.460" v="50" actId="20577"/>
        <pc:sldMkLst>
          <pc:docMk/>
          <pc:sldMk cId="3252432145" sldId="726"/>
        </pc:sldMkLst>
        <pc:spChg chg="mod">
          <ac:chgData name="Jim Fleming" userId="161791bae1afb603" providerId="LiveId" clId="{B37E972D-F46F-4343-83CF-49BAD6DBA67D}" dt="2024-11-23T14:21:25.460" v="50" actId="20577"/>
          <ac:spMkLst>
            <pc:docMk/>
            <pc:sldMk cId="3252432145" sldId="726"/>
            <ac:spMk id="2" creationId="{E5217548-D016-2F74-9307-E0B5DDD82B5E}"/>
          </ac:spMkLst>
        </pc:spChg>
      </pc:sldChg>
      <pc:sldChg chg="del">
        <pc:chgData name="Jim Fleming" userId="161791bae1afb603" providerId="LiveId" clId="{B37E972D-F46F-4343-83CF-49BAD6DBA67D}" dt="2024-11-23T17:01:38.269" v="1155" actId="2696"/>
        <pc:sldMkLst>
          <pc:docMk/>
          <pc:sldMk cId="2474574291" sldId="730"/>
        </pc:sldMkLst>
      </pc:sldChg>
      <pc:sldChg chg="del">
        <pc:chgData name="Jim Fleming" userId="161791bae1afb603" providerId="LiveId" clId="{B37E972D-F46F-4343-83CF-49BAD6DBA67D}" dt="2024-11-23T17:01:38.962" v="1156" actId="2696"/>
        <pc:sldMkLst>
          <pc:docMk/>
          <pc:sldMk cId="2954139850" sldId="737"/>
        </pc:sldMkLst>
      </pc:sldChg>
      <pc:sldChg chg="del">
        <pc:chgData name="Jim Fleming" userId="161791bae1afb603" providerId="LiveId" clId="{B37E972D-F46F-4343-83CF-49BAD6DBA67D}" dt="2024-11-23T17:00:44.735" v="1153" actId="2696"/>
        <pc:sldMkLst>
          <pc:docMk/>
          <pc:sldMk cId="3723775209" sldId="738"/>
        </pc:sldMkLst>
      </pc:sldChg>
      <pc:sldChg chg="del">
        <pc:chgData name="Jim Fleming" userId="161791bae1afb603" providerId="LiveId" clId="{B37E972D-F46F-4343-83CF-49BAD6DBA67D}" dt="2024-11-23T17:01:41.672" v="1157" actId="2696"/>
        <pc:sldMkLst>
          <pc:docMk/>
          <pc:sldMk cId="165167477" sldId="739"/>
        </pc:sldMkLst>
      </pc:sldChg>
      <pc:sldChg chg="modSp mod ord">
        <pc:chgData name="Jim Fleming" userId="161791bae1afb603" providerId="LiveId" clId="{B37E972D-F46F-4343-83CF-49BAD6DBA67D}" dt="2024-11-23T17:08:19.905" v="1386" actId="20578"/>
        <pc:sldMkLst>
          <pc:docMk/>
          <pc:sldMk cId="3864253014" sldId="740"/>
        </pc:sldMkLst>
      </pc:sldChg>
      <pc:sldChg chg="del">
        <pc:chgData name="Jim Fleming" userId="161791bae1afb603" providerId="LiveId" clId="{B37E972D-F46F-4343-83CF-49BAD6DBA67D}" dt="2024-11-23T16:53:12.988" v="1112" actId="2696"/>
        <pc:sldMkLst>
          <pc:docMk/>
          <pc:sldMk cId="3810478082" sldId="741"/>
        </pc:sldMkLst>
      </pc:sldChg>
      <pc:sldChg chg="modSp mod">
        <pc:chgData name="Jim Fleming" userId="161791bae1afb603" providerId="LiveId" clId="{B37E972D-F46F-4343-83CF-49BAD6DBA67D}" dt="2024-11-23T14:20:46.305" v="5" actId="20577"/>
        <pc:sldMkLst>
          <pc:docMk/>
          <pc:sldMk cId="2148017563" sldId="742"/>
        </pc:sldMkLst>
      </pc:sldChg>
      <pc:sldChg chg="del">
        <pc:chgData name="Jim Fleming" userId="161791bae1afb603" providerId="LiveId" clId="{B37E972D-F46F-4343-83CF-49BAD6DBA67D}" dt="2024-11-23T14:20:59.642" v="10" actId="2696"/>
        <pc:sldMkLst>
          <pc:docMk/>
          <pc:sldMk cId="1857979932" sldId="743"/>
        </pc:sldMkLst>
      </pc:sldChg>
      <pc:sldChg chg="modSp add del mod">
        <pc:chgData name="Jim Fleming" userId="161791bae1afb603" providerId="LiveId" clId="{B37E972D-F46F-4343-83CF-49BAD6DBA67D}" dt="2024-11-23T14:22:38.521" v="94" actId="2696"/>
        <pc:sldMkLst>
          <pc:docMk/>
          <pc:sldMk cId="2105739371" sldId="743"/>
        </pc:sldMkLst>
      </pc:sldChg>
      <pc:sldChg chg="addSp delSp modSp add mod ord modShow chgLayout">
        <pc:chgData name="Jim Fleming" userId="161791bae1afb603" providerId="LiveId" clId="{B37E972D-F46F-4343-83CF-49BAD6DBA67D}" dt="2024-11-23T17:04:56.021" v="1171" actId="20578"/>
        <pc:sldMkLst>
          <pc:docMk/>
          <pc:sldMk cId="187273621" sldId="744"/>
        </pc:sldMkLst>
      </pc:sldChg>
      <pc:sldChg chg="del">
        <pc:chgData name="Jim Fleming" userId="161791bae1afb603" providerId="LiveId" clId="{B37E972D-F46F-4343-83CF-49BAD6DBA67D}" dt="2024-11-23T14:20:56.745" v="7" actId="2696"/>
        <pc:sldMkLst>
          <pc:docMk/>
          <pc:sldMk cId="1423945184" sldId="744"/>
        </pc:sldMkLst>
      </pc:sldChg>
      <pc:sldChg chg="del">
        <pc:chgData name="Jim Fleming" userId="161791bae1afb603" providerId="LiveId" clId="{B37E972D-F46F-4343-83CF-49BAD6DBA67D}" dt="2024-11-23T14:20:58.489" v="9" actId="2696"/>
        <pc:sldMkLst>
          <pc:docMk/>
          <pc:sldMk cId="768244459" sldId="745"/>
        </pc:sldMkLst>
      </pc:sldChg>
      <pc:sldChg chg="addSp delSp modSp add mod ord modAnim">
        <pc:chgData name="Jim Fleming" userId="161791bae1afb603" providerId="LiveId" clId="{B37E972D-F46F-4343-83CF-49BAD6DBA67D}" dt="2024-11-24T00:31:29.642" v="1450" actId="20578"/>
        <pc:sldMkLst>
          <pc:docMk/>
          <pc:sldMk cId="1032684810" sldId="745"/>
        </pc:sldMkLst>
      </pc:sldChg>
      <pc:sldChg chg="add del">
        <pc:chgData name="Jim Fleming" userId="161791bae1afb603" providerId="LiveId" clId="{B37E972D-F46F-4343-83CF-49BAD6DBA67D}" dt="2024-11-23T14:22:35.887" v="93" actId="2696"/>
        <pc:sldMkLst>
          <pc:docMk/>
          <pc:sldMk cId="3062694854" sldId="745"/>
        </pc:sldMkLst>
      </pc:sldChg>
      <pc:sldChg chg="addSp modSp add mod ord chgLayout">
        <pc:chgData name="Jim Fleming" userId="161791bae1afb603" providerId="LiveId" clId="{B37E972D-F46F-4343-83CF-49BAD6DBA67D}" dt="2024-11-23T17:04:51.839" v="1170" actId="20578"/>
        <pc:sldMkLst>
          <pc:docMk/>
          <pc:sldMk cId="322534371" sldId="746"/>
        </pc:sldMkLst>
      </pc:sldChg>
      <pc:sldChg chg="del">
        <pc:chgData name="Jim Fleming" userId="161791bae1afb603" providerId="LiveId" clId="{B37E972D-F46F-4343-83CF-49BAD6DBA67D}" dt="2024-11-23T14:20:57.553" v="8" actId="2696"/>
        <pc:sldMkLst>
          <pc:docMk/>
          <pc:sldMk cId="3069362677" sldId="746"/>
        </pc:sldMkLst>
      </pc:sldChg>
      <pc:sldChg chg="modSp add mod ord">
        <pc:chgData name="Jim Fleming" userId="161791bae1afb603" providerId="LiveId" clId="{B37E972D-F46F-4343-83CF-49BAD6DBA67D}" dt="2024-11-23T17:04:51.839" v="1170" actId="20578"/>
        <pc:sldMkLst>
          <pc:docMk/>
          <pc:sldMk cId="1475783776" sldId="747"/>
        </pc:sldMkLst>
      </pc:sldChg>
      <pc:sldChg chg="del">
        <pc:chgData name="Jim Fleming" userId="161791bae1afb603" providerId="LiveId" clId="{B37E972D-F46F-4343-83CF-49BAD6DBA67D}" dt="2024-11-23T14:21:00.379" v="11" actId="2696"/>
        <pc:sldMkLst>
          <pc:docMk/>
          <pc:sldMk cId="1887227862" sldId="747"/>
        </pc:sldMkLst>
      </pc:sldChg>
      <pc:sldChg chg="modSp add mod ord">
        <pc:chgData name="Jim Fleming" userId="161791bae1afb603" providerId="LiveId" clId="{B37E972D-F46F-4343-83CF-49BAD6DBA67D}" dt="2024-11-23T17:04:51.839" v="1170" actId="20578"/>
        <pc:sldMkLst>
          <pc:docMk/>
          <pc:sldMk cId="382059372" sldId="748"/>
        </pc:sldMkLst>
      </pc:sldChg>
      <pc:sldChg chg="del">
        <pc:chgData name="Jim Fleming" userId="161791bae1afb603" providerId="LiveId" clId="{B37E972D-F46F-4343-83CF-49BAD6DBA67D}" dt="2024-11-23T14:21:01.618" v="12" actId="2696"/>
        <pc:sldMkLst>
          <pc:docMk/>
          <pc:sldMk cId="3999488395" sldId="748"/>
        </pc:sldMkLst>
      </pc:sldChg>
      <pc:sldChg chg="modSp add mod ord">
        <pc:chgData name="Jim Fleming" userId="161791bae1afb603" providerId="LiveId" clId="{B37E972D-F46F-4343-83CF-49BAD6DBA67D}" dt="2024-11-23T17:04:51.839" v="1170" actId="20578"/>
        <pc:sldMkLst>
          <pc:docMk/>
          <pc:sldMk cId="2459405847" sldId="749"/>
        </pc:sldMkLst>
      </pc:sldChg>
      <pc:sldChg chg="modSp add del mod">
        <pc:chgData name="Jim Fleming" userId="161791bae1afb603" providerId="LiveId" clId="{B37E972D-F46F-4343-83CF-49BAD6DBA67D}" dt="2024-11-23T16:26:52.643" v="1028" actId="2696"/>
        <pc:sldMkLst>
          <pc:docMk/>
          <pc:sldMk cId="1322834060" sldId="750"/>
        </pc:sldMkLst>
      </pc:sldChg>
      <pc:sldChg chg="modSp add del mod">
        <pc:chgData name="Jim Fleming" userId="161791bae1afb603" providerId="LiveId" clId="{B37E972D-F46F-4343-83CF-49BAD6DBA67D}" dt="2024-11-23T16:20:41.896" v="929" actId="2696"/>
        <pc:sldMkLst>
          <pc:docMk/>
          <pc:sldMk cId="1695329485" sldId="750"/>
        </pc:sldMkLst>
      </pc:sldChg>
      <pc:sldChg chg="addSp delSp modSp add mod ord">
        <pc:chgData name="Jim Fleming" userId="161791bae1afb603" providerId="LiveId" clId="{B37E972D-F46F-4343-83CF-49BAD6DBA67D}" dt="2024-11-23T17:04:51.839" v="1170" actId="20578"/>
        <pc:sldMkLst>
          <pc:docMk/>
          <pc:sldMk cId="2122245224" sldId="751"/>
        </pc:sldMkLst>
      </pc:sldChg>
      <pc:sldChg chg="addSp delSp modSp add mod ord">
        <pc:chgData name="Jim Fleming" userId="161791bae1afb603" providerId="LiveId" clId="{B37E972D-F46F-4343-83CF-49BAD6DBA67D}" dt="2024-11-23T17:04:51.839" v="1170" actId="20578"/>
        <pc:sldMkLst>
          <pc:docMk/>
          <pc:sldMk cId="454296200" sldId="752"/>
        </pc:sldMkLst>
      </pc:sldChg>
      <pc:sldChg chg="add ord">
        <pc:chgData name="Jim Fleming" userId="161791bae1afb603" providerId="LiveId" clId="{B37E972D-F46F-4343-83CF-49BAD6DBA67D}" dt="2024-11-23T16:27:31.901" v="1056" actId="20578"/>
        <pc:sldMkLst>
          <pc:docMk/>
          <pc:sldMk cId="2412137207" sldId="753"/>
        </pc:sldMkLst>
      </pc:sldChg>
      <pc:sldChg chg="add del ord">
        <pc:chgData name="Jim Fleming" userId="161791bae1afb603" providerId="LiveId" clId="{B37E972D-F46F-4343-83CF-49BAD6DBA67D}" dt="2024-11-24T00:34:16.581" v="1453" actId="2696"/>
        <pc:sldMkLst>
          <pc:docMk/>
          <pc:sldMk cId="823941039" sldId="754"/>
        </pc:sldMkLst>
      </pc:sldChg>
      <pc:sldChg chg="modSp add mod ord modShow">
        <pc:chgData name="Jim Fleming" userId="161791bae1afb603" providerId="LiveId" clId="{B37E972D-F46F-4343-83CF-49BAD6DBA67D}" dt="2024-11-23T17:03:51.692" v="1167" actId="20578"/>
        <pc:sldMkLst>
          <pc:docMk/>
          <pc:sldMk cId="1736064859" sldId="755"/>
        </pc:sldMkLst>
      </pc:sldChg>
      <pc:sldChg chg="add ord">
        <pc:chgData name="Jim Fleming" userId="161791bae1afb603" providerId="LiveId" clId="{B37E972D-F46F-4343-83CF-49BAD6DBA67D}" dt="2024-11-23T16:49:16.717" v="1062" actId="20578"/>
        <pc:sldMkLst>
          <pc:docMk/>
          <pc:sldMk cId="2762868831" sldId="756"/>
        </pc:sldMkLst>
      </pc:sldChg>
      <pc:sldChg chg="add del">
        <pc:chgData name="Jim Fleming" userId="161791bae1afb603" providerId="LiveId" clId="{B37E972D-F46F-4343-83CF-49BAD6DBA67D}" dt="2024-11-23T16:50:59.322" v="1079" actId="2696"/>
        <pc:sldMkLst>
          <pc:docMk/>
          <pc:sldMk cId="1172984145" sldId="757"/>
        </pc:sldMkLst>
      </pc:sldChg>
      <pc:sldChg chg="addSp modSp add mod ord modShow">
        <pc:chgData name="Jim Fleming" userId="161791bae1afb603" providerId="LiveId" clId="{B37E972D-F46F-4343-83CF-49BAD6DBA67D}" dt="2024-11-23T17:02:50.223" v="1163"/>
        <pc:sldMkLst>
          <pc:docMk/>
          <pc:sldMk cId="2273584828" sldId="757"/>
        </pc:sldMkLst>
      </pc:sldChg>
      <pc:sldChg chg="modSp add mod ord">
        <pc:chgData name="Jim Fleming" userId="161791bae1afb603" providerId="LiveId" clId="{B37E972D-F46F-4343-83CF-49BAD6DBA67D}" dt="2024-11-23T16:53:25.999" v="1115"/>
        <pc:sldMkLst>
          <pc:docMk/>
          <pc:sldMk cId="3191402022" sldId="758"/>
        </pc:sldMkLst>
      </pc:sldChg>
      <pc:sldChg chg="modSp add mod ord">
        <pc:chgData name="Jim Fleming" userId="161791bae1afb603" providerId="LiveId" clId="{B37E972D-F46F-4343-83CF-49BAD6DBA67D}" dt="2024-11-24T00:25:04.844" v="1393" actId="20578"/>
        <pc:sldMkLst>
          <pc:docMk/>
          <pc:sldMk cId="3255978673" sldId="759"/>
        </pc:sldMkLst>
      </pc:sldChg>
      <pc:sldChg chg="addSp modSp add mod modShow">
        <pc:chgData name="Jim Fleming" userId="161791bae1afb603" providerId="LiveId" clId="{B37E972D-F46F-4343-83CF-49BAD6DBA67D}" dt="2024-11-23T17:02:53.129" v="1164"/>
        <pc:sldMkLst>
          <pc:docMk/>
          <pc:sldMk cId="3848641512" sldId="760"/>
        </pc:sldMkLst>
      </pc:sldChg>
      <pc:sldChg chg="addSp delSp modSp add del mod ord modShow">
        <pc:chgData name="Jim Fleming" userId="161791bae1afb603" providerId="LiveId" clId="{B37E972D-F46F-4343-83CF-49BAD6DBA67D}" dt="2024-11-23T17:09:13.437" v="1388" actId="2696"/>
        <pc:sldMkLst>
          <pc:docMk/>
          <pc:sldMk cId="18880780" sldId="761"/>
        </pc:sldMkLst>
      </pc:sldChg>
      <pc:sldChg chg="modSp add mod ord modShow">
        <pc:chgData name="Jim Fleming" userId="161791bae1afb603" providerId="LiveId" clId="{B37E972D-F46F-4343-83CF-49BAD6DBA67D}" dt="2024-11-24T00:32:36.642" v="1452" actId="20578"/>
        <pc:sldMkLst>
          <pc:docMk/>
          <pc:sldMk cId="3298339714" sldId="762"/>
        </pc:sldMkLst>
      </pc:sldChg>
      <pc:sldChg chg="modSp add mod ord">
        <pc:chgData name="Jim Fleming" userId="161791bae1afb603" providerId="LiveId" clId="{B37E972D-F46F-4343-83CF-49BAD6DBA67D}" dt="2024-11-24T00:25:22.665" v="1394" actId="20578"/>
        <pc:sldMkLst>
          <pc:docMk/>
          <pc:sldMk cId="1175258258" sldId="763"/>
        </pc:sldMkLst>
      </pc:sldChg>
      <pc:sldChg chg="modSp add mod ord">
        <pc:chgData name="Jim Fleming" userId="161791bae1afb603" providerId="LiveId" clId="{B37E972D-F46F-4343-83CF-49BAD6DBA67D}" dt="2024-11-24T00:32:30.306" v="1451" actId="20578"/>
        <pc:sldMkLst>
          <pc:docMk/>
          <pc:sldMk cId="3367288232" sldId="764"/>
        </pc:sldMkLst>
      </pc:sldChg>
      <pc:sldChg chg="modSp add mod ord">
        <pc:chgData name="Jim Fleming" userId="161791bae1afb603" providerId="LiveId" clId="{B37E972D-F46F-4343-83CF-49BAD6DBA67D}" dt="2024-11-24T00:24:38.794" v="1391" actId="20578"/>
        <pc:sldMkLst>
          <pc:docMk/>
          <pc:sldMk cId="1791157963" sldId="765"/>
        </pc:sldMkLst>
      </pc:sldChg>
      <pc:sldChg chg="add ord">
        <pc:chgData name="Jim Fleming" userId="161791bae1afb603" providerId="LiveId" clId="{B37E972D-F46F-4343-83CF-49BAD6DBA67D}" dt="2024-11-23T17:04:59.333" v="1172" actId="20578"/>
        <pc:sldMkLst>
          <pc:docMk/>
          <pc:sldMk cId="2866822545" sldId="766"/>
        </pc:sldMkLst>
      </pc:sldChg>
      <pc:sldChg chg="add ord">
        <pc:chgData name="Jim Fleming" userId="161791bae1afb603" providerId="LiveId" clId="{B37E972D-F46F-4343-83CF-49BAD6DBA67D}" dt="2024-11-23T17:04:20.134" v="1169" actId="20578"/>
        <pc:sldMkLst>
          <pc:docMk/>
          <pc:sldMk cId="311938553" sldId="767"/>
        </pc:sldMkLst>
      </pc:sldChg>
      <pc:sldChg chg="add ord">
        <pc:chgData name="Jim Fleming" userId="161791bae1afb603" providerId="LiveId" clId="{B37E972D-F46F-4343-83CF-49BAD6DBA67D}" dt="2024-11-24T00:31:22.315" v="1449" actId="20578"/>
        <pc:sldMkLst>
          <pc:docMk/>
          <pc:sldMk cId="483315978" sldId="768"/>
        </pc:sldMkLst>
      </pc:sldChg>
      <pc:sldChg chg="add ord">
        <pc:chgData name="Jim Fleming" userId="161791bae1afb603" providerId="LiveId" clId="{B37E972D-F46F-4343-83CF-49BAD6DBA67D}" dt="2024-11-23T17:05:16.390" v="1175" actId="20578"/>
        <pc:sldMkLst>
          <pc:docMk/>
          <pc:sldMk cId="363322372" sldId="769"/>
        </pc:sldMkLst>
      </pc:sldChg>
      <pc:sldChg chg="modSp add mod ord">
        <pc:chgData name="Jim Fleming" userId="161791bae1afb603" providerId="LiveId" clId="{B37E972D-F46F-4343-83CF-49BAD6DBA67D}" dt="2024-11-24T00:26:56.524" v="1411" actId="207"/>
        <pc:sldMkLst>
          <pc:docMk/>
          <pc:sldMk cId="3631196534" sldId="770"/>
        </pc:sldMkLst>
      </pc:sldChg>
      <pc:sldChg chg="modSp add mod">
        <pc:chgData name="Jim Fleming" userId="161791bae1afb603" providerId="LiveId" clId="{B37E972D-F46F-4343-83CF-49BAD6DBA67D}" dt="2024-11-24T00:27:31.779" v="1432" actId="207"/>
        <pc:sldMkLst>
          <pc:docMk/>
          <pc:sldMk cId="2488790072" sldId="771"/>
        </pc:sldMkLst>
      </pc:sldChg>
      <pc:sldChg chg="modSp add mod">
        <pc:chgData name="Jim Fleming" userId="161791bae1afb603" providerId="LiveId" clId="{B37E972D-F46F-4343-83CF-49BAD6DBA67D}" dt="2024-11-24T00:28:03.121" v="1448" actId="6549"/>
        <pc:sldMkLst>
          <pc:docMk/>
          <pc:sldMk cId="3588474590" sldId="772"/>
        </pc:sldMkLst>
      </pc:sldChg>
    </pc:docChg>
  </pc:docChgLst>
  <pc:docChgLst>
    <pc:chgData name="Jim Fleming" userId="161791bae1afb603" providerId="LiveId" clId="{FF59776A-35A7-8E42-AC94-9E8D927758E8}"/>
    <pc:docChg chg="addSld modSld sldOrd">
      <pc:chgData name="Jim Fleming" userId="161791bae1afb603" providerId="LiveId" clId="{FF59776A-35A7-8E42-AC94-9E8D927758E8}" dt="2023-12-09T21:35:18.696" v="68" actId="20578"/>
      <pc:docMkLst>
        <pc:docMk/>
      </pc:docMkLst>
      <pc:sldChg chg="modSp mod">
        <pc:chgData name="Jim Fleming" userId="161791bae1afb603" providerId="LiveId" clId="{FF59776A-35A7-8E42-AC94-9E8D927758E8}" dt="2023-12-04T01:55:32.378" v="1" actId="20577"/>
        <pc:sldMkLst>
          <pc:docMk/>
          <pc:sldMk cId="1168562675" sldId="631"/>
        </pc:sldMkLst>
      </pc:sldChg>
      <pc:sldChg chg="modSp mod ord">
        <pc:chgData name="Jim Fleming" userId="161791bae1afb603" providerId="LiveId" clId="{FF59776A-35A7-8E42-AC94-9E8D927758E8}" dt="2023-12-09T21:35:18.696" v="68" actId="20578"/>
        <pc:sldMkLst>
          <pc:docMk/>
          <pc:sldMk cId="1135494223" sldId="635"/>
        </pc:sldMkLst>
      </pc:sldChg>
      <pc:sldChg chg="modSp mod">
        <pc:chgData name="Jim Fleming" userId="161791bae1afb603" providerId="LiveId" clId="{FF59776A-35A7-8E42-AC94-9E8D927758E8}" dt="2023-12-04T01:55:58.472" v="8"/>
        <pc:sldMkLst>
          <pc:docMk/>
          <pc:sldMk cId="4070070019" sldId="636"/>
        </pc:sldMkLst>
      </pc:sldChg>
      <pc:sldChg chg="modSp mod">
        <pc:chgData name="Jim Fleming" userId="161791bae1afb603" providerId="LiveId" clId="{FF59776A-35A7-8E42-AC94-9E8D927758E8}" dt="2023-12-04T01:56:00.849" v="9"/>
        <pc:sldMkLst>
          <pc:docMk/>
          <pc:sldMk cId="1513943954" sldId="637"/>
        </pc:sldMkLst>
      </pc:sldChg>
      <pc:sldChg chg="modSp add mod ord modShow">
        <pc:chgData name="Jim Fleming" userId="161791bae1afb603" providerId="LiveId" clId="{FF59776A-35A7-8E42-AC94-9E8D927758E8}" dt="2023-12-09T21:14:48.144" v="13"/>
        <pc:sldMkLst>
          <pc:docMk/>
          <pc:sldMk cId="3823209500" sldId="638"/>
        </pc:sldMkLst>
      </pc:sldChg>
      <pc:sldChg chg="addSp delSp modSp add mod">
        <pc:chgData name="Jim Fleming" userId="161791bae1afb603" providerId="LiveId" clId="{FF59776A-35A7-8E42-AC94-9E8D927758E8}" dt="2023-12-09T21:25:56.810" v="64" actId="20577"/>
        <pc:sldMkLst>
          <pc:docMk/>
          <pc:sldMk cId="1987520512" sldId="639"/>
        </pc:sldMkLst>
      </pc:sldChg>
      <pc:sldChg chg="add">
        <pc:chgData name="Jim Fleming" userId="161791bae1afb603" providerId="LiveId" clId="{FF59776A-35A7-8E42-AC94-9E8D927758E8}" dt="2023-12-09T21:35:12.579" v="65" actId="2890"/>
        <pc:sldMkLst>
          <pc:docMk/>
          <pc:sldMk cId="1089232977" sldId="640"/>
        </pc:sldMkLst>
      </pc:sldChg>
      <pc:sldChg chg="add ord">
        <pc:chgData name="Jim Fleming" userId="161791bae1afb603" providerId="LiveId" clId="{FF59776A-35A7-8E42-AC94-9E8D927758E8}" dt="2023-12-09T21:35:16.491" v="67" actId="20578"/>
        <pc:sldMkLst>
          <pc:docMk/>
          <pc:sldMk cId="3849771638" sldId="641"/>
        </pc:sldMkLst>
      </pc:sldChg>
    </pc:docChg>
  </pc:docChgLst>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ldChg>
      <pc:sldChg chg="addSp modSp add mod">
        <pc:chgData name="Jim Fleming" userId="161791bae1afb603" providerId="LiveId" clId="{5B719752-9E95-2D42-9B82-EAF10FD299CB}" dt="2023-09-30T23:23:13.191" v="163" actId="1076"/>
        <pc:sldMkLst>
          <pc:docMk/>
          <pc:sldMk cId="1321751761" sldId="491"/>
        </pc:sldMkLst>
      </pc:sldChg>
      <pc:sldChg chg="modSp mod">
        <pc:chgData name="Jim Fleming" userId="161791bae1afb603" providerId="LiveId" clId="{5B719752-9E95-2D42-9B82-EAF10FD299CB}" dt="2023-09-30T23:05:10.819" v="19" actId="20577"/>
        <pc:sldMkLst>
          <pc:docMk/>
          <pc:sldMk cId="585080306" sldId="521"/>
        </pc:sldMkLst>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ldChg>
      <pc:sldChg chg="modSp add mod ord modShow">
        <pc:chgData name="Jim Fleming" userId="161791bae1afb603" providerId="LiveId" clId="{5B719752-9E95-2D42-9B82-EAF10FD299CB}" dt="2023-09-30T23:09:44.525" v="63" actId="729"/>
        <pc:sldMkLst>
          <pc:docMk/>
          <pc:sldMk cId="3656160492" sldId="545"/>
        </pc:sldMkLst>
      </pc:sldChg>
      <pc:sldChg chg="modSp add mod ord modShow">
        <pc:chgData name="Jim Fleming" userId="161791bae1afb603" providerId="LiveId" clId="{5B719752-9E95-2D42-9B82-EAF10FD299CB}" dt="2023-09-30T23:15:00.760" v="116" actId="20577"/>
        <pc:sldMkLst>
          <pc:docMk/>
          <pc:sldMk cId="3815720884" sldId="546"/>
        </pc:sldMkLst>
      </pc:sldChg>
      <pc:sldChg chg="modSp add mod ord modShow">
        <pc:chgData name="Jim Fleming" userId="161791bae1afb603" providerId="LiveId" clId="{5B719752-9E95-2D42-9B82-EAF10FD299CB}" dt="2023-09-30T23:16:27.176" v="131"/>
        <pc:sldMkLst>
          <pc:docMk/>
          <pc:sldMk cId="1845292652" sldId="547"/>
        </pc:sldMkLst>
      </pc:sldChg>
      <pc:sldChg chg="modSp add mod ord modShow">
        <pc:chgData name="Jim Fleming" userId="161791bae1afb603" providerId="LiveId" clId="{5B719752-9E95-2D42-9B82-EAF10FD299CB}" dt="2023-09-30T23:25:07.058" v="173" actId="20578"/>
        <pc:sldMkLst>
          <pc:docMk/>
          <pc:sldMk cId="4127736994" sldId="548"/>
        </pc:sldMkLst>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ldChg>
      <pc:sldChg chg="addSp delSp modSp add mod">
        <pc:chgData name="Jim Fleming" userId="161791bae1afb603" providerId="LiveId" clId="{5B719752-9E95-2D42-9B82-EAF10FD299CB}" dt="2023-09-30T23:13:08.113" v="106" actId="20577"/>
        <pc:sldMkLst>
          <pc:docMk/>
          <pc:sldMk cId="1614688810" sldId="551"/>
        </pc:sldMkLst>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ldChg>
      <pc:sldChg chg="modSp add mod ord">
        <pc:chgData name="Jim Fleming" userId="161791bae1afb603" providerId="LiveId" clId="{5B719752-9E95-2D42-9B82-EAF10FD299CB}" dt="2023-09-30T23:16:42.440" v="133"/>
        <pc:sldMkLst>
          <pc:docMk/>
          <pc:sldMk cId="3784631771" sldId="554"/>
        </pc:sldMkLst>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ldChg>
    </pc:docChg>
  </pc:docChgLst>
  <pc:docChgLst>
    <pc:chgData name="Jim Fleming" userId="161791bae1afb603" providerId="LiveId" clId="{82AE66DE-D205-A640-9FB7-FF0E8CD3DA7B}"/>
    <pc:docChg chg="undo custSel addSld delSld modSld sldOrd">
      <pc:chgData name="Jim Fleming" userId="161791bae1afb603" providerId="LiveId" clId="{82AE66DE-D205-A640-9FB7-FF0E8CD3DA7B}" dt="2024-07-06T15:29:40.161" v="192" actId="2696"/>
      <pc:docMkLst>
        <pc:docMk/>
      </pc:docMkLst>
      <pc:sldChg chg="modSp mod ord">
        <pc:chgData name="Jim Fleming" userId="161791bae1afb603" providerId="LiveId" clId="{82AE66DE-D205-A640-9FB7-FF0E8CD3DA7B}" dt="2024-07-06T15:26:32.409" v="150" actId="20578"/>
        <pc:sldMkLst>
          <pc:docMk/>
          <pc:sldMk cId="1987421806" sldId="633"/>
        </pc:sldMkLst>
      </pc:sldChg>
      <pc:sldChg chg="modSp add mod">
        <pc:chgData name="Jim Fleming" userId="161791bae1afb603" providerId="LiveId" clId="{82AE66DE-D205-A640-9FB7-FF0E8CD3DA7B}" dt="2024-07-06T15:19:57.070" v="43" actId="20577"/>
        <pc:sldMkLst>
          <pc:docMk/>
          <pc:sldMk cId="3013335753" sldId="679"/>
        </pc:sldMkLst>
      </pc:sldChg>
      <pc:sldChg chg="modSp add mod">
        <pc:chgData name="Jim Fleming" userId="161791bae1afb603" providerId="LiveId" clId="{82AE66DE-D205-A640-9FB7-FF0E8CD3DA7B}" dt="2024-07-06T15:19:52.003" v="40" actId="20577"/>
        <pc:sldMkLst>
          <pc:docMk/>
          <pc:sldMk cId="3550287390" sldId="680"/>
        </pc:sldMkLst>
      </pc:sldChg>
      <pc:sldChg chg="del">
        <pc:chgData name="Jim Fleming" userId="161791bae1afb603" providerId="LiveId" clId="{82AE66DE-D205-A640-9FB7-FF0E8CD3DA7B}" dt="2024-07-06T15:18:29.322" v="24" actId="2696"/>
        <pc:sldMkLst>
          <pc:docMk/>
          <pc:sldMk cId="685248244" sldId="681"/>
        </pc:sldMkLst>
      </pc:sldChg>
      <pc:sldChg chg="modSp add mod">
        <pc:chgData name="Jim Fleming" userId="161791bae1afb603" providerId="LiveId" clId="{82AE66DE-D205-A640-9FB7-FF0E8CD3DA7B}" dt="2024-07-06T15:20:04.656" v="48" actId="20577"/>
        <pc:sldMkLst>
          <pc:docMk/>
          <pc:sldMk cId="1009560000" sldId="681"/>
        </pc:sldMkLst>
      </pc:sldChg>
      <pc:sldChg chg="del">
        <pc:chgData name="Jim Fleming" userId="161791bae1afb603" providerId="LiveId" clId="{82AE66DE-D205-A640-9FB7-FF0E8CD3DA7B}" dt="2024-07-06T15:18:29.786" v="25" actId="2696"/>
        <pc:sldMkLst>
          <pc:docMk/>
          <pc:sldMk cId="51784607" sldId="682"/>
        </pc:sldMkLst>
      </pc:sldChg>
      <pc:sldChg chg="add ord">
        <pc:chgData name="Jim Fleming" userId="161791bae1afb603" providerId="LiveId" clId="{82AE66DE-D205-A640-9FB7-FF0E8CD3DA7B}" dt="2024-07-06T15:19:35.368" v="36" actId="20578"/>
        <pc:sldMkLst>
          <pc:docMk/>
          <pc:sldMk cId="637097887" sldId="682"/>
        </pc:sldMkLst>
      </pc:sldChg>
      <pc:sldChg chg="del">
        <pc:chgData name="Jim Fleming" userId="161791bae1afb603" providerId="LiveId" clId="{82AE66DE-D205-A640-9FB7-FF0E8CD3DA7B}" dt="2024-07-06T15:18:30.330" v="26" actId="2696"/>
        <pc:sldMkLst>
          <pc:docMk/>
          <pc:sldMk cId="678804310" sldId="683"/>
        </pc:sldMkLst>
      </pc:sldChg>
      <pc:sldChg chg="add del ord">
        <pc:chgData name="Jim Fleming" userId="161791bae1afb603" providerId="LiveId" clId="{82AE66DE-D205-A640-9FB7-FF0E8CD3DA7B}" dt="2024-07-06T15:29:40.161" v="192" actId="2696"/>
        <pc:sldMkLst>
          <pc:docMk/>
          <pc:sldMk cId="889493104" sldId="683"/>
        </pc:sldMkLst>
      </pc:sldChg>
      <pc:sldChg chg="modSp add mod ord">
        <pc:chgData name="Jim Fleming" userId="161791bae1afb603" providerId="LiveId" clId="{82AE66DE-D205-A640-9FB7-FF0E8CD3DA7B}" dt="2024-07-06T15:26:32.409" v="150" actId="20578"/>
        <pc:sldMkLst>
          <pc:docMk/>
          <pc:sldMk cId="1606641598" sldId="684"/>
        </pc:sldMkLst>
      </pc:sldChg>
      <pc:sldChg chg="del">
        <pc:chgData name="Jim Fleming" userId="161791bae1afb603" providerId="LiveId" clId="{82AE66DE-D205-A640-9FB7-FF0E8CD3DA7B}" dt="2024-07-06T15:18:31.384" v="27" actId="2696"/>
        <pc:sldMkLst>
          <pc:docMk/>
          <pc:sldMk cId="2598065513" sldId="684"/>
        </pc:sldMkLst>
      </pc:sldChg>
      <pc:sldChg chg="del">
        <pc:chgData name="Jim Fleming" userId="161791bae1afb603" providerId="LiveId" clId="{82AE66DE-D205-A640-9FB7-FF0E8CD3DA7B}" dt="2024-07-06T15:17:45.307" v="8" actId="2696"/>
        <pc:sldMkLst>
          <pc:docMk/>
          <pc:sldMk cId="2071306960" sldId="685"/>
        </pc:sldMkLst>
      </pc:sldChg>
      <pc:sldChg chg="modSp add mod">
        <pc:chgData name="Jim Fleming" userId="161791bae1afb603" providerId="LiveId" clId="{82AE66DE-D205-A640-9FB7-FF0E8CD3DA7B}" dt="2024-07-06T15:26:05.549" v="147" actId="179"/>
        <pc:sldMkLst>
          <pc:docMk/>
          <pc:sldMk cId="4214508397" sldId="685"/>
        </pc:sldMkLst>
      </pc:sldChg>
      <pc:sldChg chg="del">
        <pc:chgData name="Jim Fleming" userId="161791bae1afb603" providerId="LiveId" clId="{82AE66DE-D205-A640-9FB7-FF0E8CD3DA7B}" dt="2024-07-06T15:17:44.331" v="7" actId="2696"/>
        <pc:sldMkLst>
          <pc:docMk/>
          <pc:sldMk cId="1311466483" sldId="686"/>
        </pc:sldMkLst>
      </pc:sldChg>
      <pc:sldChg chg="modSp add mod ord modShow">
        <pc:chgData name="Jim Fleming" userId="161791bae1afb603" providerId="LiveId" clId="{82AE66DE-D205-A640-9FB7-FF0E8CD3DA7B}" dt="2024-07-06T15:28:48.267" v="191" actId="114"/>
        <pc:sldMkLst>
          <pc:docMk/>
          <pc:sldMk cId="2972838337" sldId="686"/>
        </pc:sldMkLst>
      </pc:sldChg>
      <pc:sldChg chg="add del">
        <pc:chgData name="Jim Fleming" userId="161791bae1afb603" providerId="LiveId" clId="{82AE66DE-D205-A640-9FB7-FF0E8CD3DA7B}" dt="2024-07-06T15:26:17.816" v="149" actId="2696"/>
        <pc:sldMkLst>
          <pc:docMk/>
          <pc:sldMk cId="3455056535" sldId="686"/>
        </pc:sldMkLst>
      </pc:sldChg>
      <pc:sldChg chg="add ord">
        <pc:chgData name="Jim Fleming" userId="161791bae1afb603" providerId="LiveId" clId="{82AE66DE-D205-A640-9FB7-FF0E8CD3DA7B}" dt="2024-07-06T15:27:23.680" v="154" actId="20578"/>
        <pc:sldMkLst>
          <pc:docMk/>
          <pc:sldMk cId="3697782889" sldId="687"/>
        </pc:sldMkLst>
      </pc:sldChg>
      <pc:sldChg chg="del">
        <pc:chgData name="Jim Fleming" userId="161791bae1afb603" providerId="LiveId" clId="{82AE66DE-D205-A640-9FB7-FF0E8CD3DA7B}" dt="2024-07-06T15:17:47.253" v="10" actId="2696"/>
        <pc:sldMkLst>
          <pc:docMk/>
          <pc:sldMk cId="3833565974" sldId="687"/>
        </pc:sldMkLst>
      </pc:sldChg>
      <pc:sldChg chg="del">
        <pc:chgData name="Jim Fleming" userId="161791bae1afb603" providerId="LiveId" clId="{82AE66DE-D205-A640-9FB7-FF0E8CD3DA7B}" dt="2024-07-06T15:17:48.150" v="11" actId="2696"/>
        <pc:sldMkLst>
          <pc:docMk/>
          <pc:sldMk cId="1850219282" sldId="688"/>
        </pc:sldMkLst>
      </pc:sldChg>
      <pc:sldChg chg="del">
        <pc:chgData name="Jim Fleming" userId="161791bae1afb603" providerId="LiveId" clId="{82AE66DE-D205-A640-9FB7-FF0E8CD3DA7B}" dt="2024-07-06T15:18:26.792" v="23" actId="2696"/>
        <pc:sldMkLst>
          <pc:docMk/>
          <pc:sldMk cId="2935783491" sldId="689"/>
        </pc:sldMkLst>
      </pc:sldChg>
      <pc:sldChg chg="del">
        <pc:chgData name="Jim Fleming" userId="161791bae1afb603" providerId="LiveId" clId="{82AE66DE-D205-A640-9FB7-FF0E8CD3DA7B}" dt="2024-07-06T15:17:46.223" v="9" actId="2696"/>
        <pc:sldMkLst>
          <pc:docMk/>
          <pc:sldMk cId="1205754446" sldId="690"/>
        </pc:sldMkLst>
      </pc:sldChg>
    </pc:docChg>
  </pc:docChgLst>
  <pc:docChgLst>
    <pc:chgData name="Jim Fleming" userId="161791bae1afb603" providerId="LiveId" clId="{F1406E39-4216-A844-9E62-27B6EB760552}"/>
    <pc:docChg chg="custSel addSld delSld modSld sldOrd">
      <pc:chgData name="Jim Fleming" userId="161791bae1afb603" providerId="LiveId" clId="{F1406E39-4216-A844-9E62-27B6EB760552}" dt="2024-04-13T20:04:26.692" v="46" actId="20577"/>
      <pc:docMkLst>
        <pc:docMk/>
      </pc:docMkLst>
      <pc:sldChg chg="modSp del mod">
        <pc:chgData name="Jim Fleming" userId="161791bae1afb603" providerId="LiveId" clId="{F1406E39-4216-A844-9E62-27B6EB760552}" dt="2024-04-13T20:04:20.681" v="42" actId="2696"/>
        <pc:sldMkLst>
          <pc:docMk/>
          <pc:sldMk cId="887492974" sldId="650"/>
        </pc:sldMkLst>
      </pc:sldChg>
      <pc:sldChg chg="del">
        <pc:chgData name="Jim Fleming" userId="161791bae1afb603" providerId="LiveId" clId="{F1406E39-4216-A844-9E62-27B6EB760552}" dt="2024-04-13T20:02:48.592" v="11" actId="2696"/>
        <pc:sldMkLst>
          <pc:docMk/>
          <pc:sldMk cId="1893060685" sldId="651"/>
        </pc:sldMkLst>
      </pc:sldChg>
      <pc:sldChg chg="del">
        <pc:chgData name="Jim Fleming" userId="161791bae1afb603" providerId="LiveId" clId="{F1406E39-4216-A844-9E62-27B6EB760552}" dt="2024-04-13T20:02:49.340" v="12" actId="2696"/>
        <pc:sldMkLst>
          <pc:docMk/>
          <pc:sldMk cId="1319887713" sldId="652"/>
        </pc:sldMkLst>
      </pc:sldChg>
      <pc:sldChg chg="del">
        <pc:chgData name="Jim Fleming" userId="161791bae1afb603" providerId="LiveId" clId="{F1406E39-4216-A844-9E62-27B6EB760552}" dt="2024-04-13T20:02:49.963" v="13" actId="2696"/>
        <pc:sldMkLst>
          <pc:docMk/>
          <pc:sldMk cId="2019081038" sldId="653"/>
        </pc:sldMkLst>
      </pc:sldChg>
      <pc:sldChg chg="del">
        <pc:chgData name="Jim Fleming" userId="161791bae1afb603" providerId="LiveId" clId="{F1406E39-4216-A844-9E62-27B6EB760552}" dt="2024-04-13T20:03:01.572" v="21" actId="2696"/>
        <pc:sldMkLst>
          <pc:docMk/>
          <pc:sldMk cId="2010290823" sldId="654"/>
        </pc:sldMkLst>
      </pc:sldChg>
      <pc:sldChg chg="del">
        <pc:chgData name="Jim Fleming" userId="161791bae1afb603" providerId="LiveId" clId="{F1406E39-4216-A844-9E62-27B6EB760552}" dt="2024-04-13T20:03:00.800" v="20" actId="2696"/>
        <pc:sldMkLst>
          <pc:docMk/>
          <pc:sldMk cId="3046280562" sldId="655"/>
        </pc:sldMkLst>
      </pc:sldChg>
      <pc:sldChg chg="del">
        <pc:chgData name="Jim Fleming" userId="161791bae1afb603" providerId="LiveId" clId="{F1406E39-4216-A844-9E62-27B6EB760552}" dt="2024-04-13T20:03:02.923" v="23" actId="2696"/>
        <pc:sldMkLst>
          <pc:docMk/>
          <pc:sldMk cId="256004381" sldId="657"/>
        </pc:sldMkLst>
      </pc:sldChg>
      <pc:sldChg chg="del">
        <pc:chgData name="Jim Fleming" userId="161791bae1afb603" providerId="LiveId" clId="{F1406E39-4216-A844-9E62-27B6EB760552}" dt="2024-04-13T20:03:04.107" v="24" actId="2696"/>
        <pc:sldMkLst>
          <pc:docMk/>
          <pc:sldMk cId="3818423525" sldId="658"/>
        </pc:sldMkLst>
      </pc:sldChg>
      <pc:sldChg chg="del">
        <pc:chgData name="Jim Fleming" userId="161791bae1afb603" providerId="LiveId" clId="{F1406E39-4216-A844-9E62-27B6EB760552}" dt="2024-04-13T20:03:02.311" v="22" actId="2696"/>
        <pc:sldMkLst>
          <pc:docMk/>
          <pc:sldMk cId="2473011032" sldId="659"/>
        </pc:sldMkLst>
      </pc:sldChg>
      <pc:sldChg chg="del">
        <pc:chgData name="Jim Fleming" userId="161791bae1afb603" providerId="LiveId" clId="{F1406E39-4216-A844-9E62-27B6EB760552}" dt="2024-04-13T20:02:56.817" v="15" actId="2696"/>
        <pc:sldMkLst>
          <pc:docMk/>
          <pc:sldMk cId="884655386" sldId="661"/>
        </pc:sldMkLst>
      </pc:sldChg>
      <pc:sldChg chg="del">
        <pc:chgData name="Jim Fleming" userId="161791bae1afb603" providerId="LiveId" clId="{F1406E39-4216-A844-9E62-27B6EB760552}" dt="2024-04-13T20:02:57.665" v="16" actId="2696"/>
        <pc:sldMkLst>
          <pc:docMk/>
          <pc:sldMk cId="249418309" sldId="662"/>
        </pc:sldMkLst>
      </pc:sldChg>
      <pc:sldChg chg="del">
        <pc:chgData name="Jim Fleming" userId="161791bae1afb603" providerId="LiveId" clId="{F1406E39-4216-A844-9E62-27B6EB760552}" dt="2024-04-13T20:02:58.239" v="17" actId="2696"/>
        <pc:sldMkLst>
          <pc:docMk/>
          <pc:sldMk cId="3866069180" sldId="663"/>
        </pc:sldMkLst>
      </pc:sldChg>
      <pc:sldChg chg="del">
        <pc:chgData name="Jim Fleming" userId="161791bae1afb603" providerId="LiveId" clId="{F1406E39-4216-A844-9E62-27B6EB760552}" dt="2024-04-13T20:02:58.690" v="18" actId="2696"/>
        <pc:sldMkLst>
          <pc:docMk/>
          <pc:sldMk cId="2791199589" sldId="664"/>
        </pc:sldMkLst>
      </pc:sldChg>
      <pc:sldChg chg="del">
        <pc:chgData name="Jim Fleming" userId="161791bae1afb603" providerId="LiveId" clId="{F1406E39-4216-A844-9E62-27B6EB760552}" dt="2024-04-13T20:02:59.088" v="19" actId="2696"/>
        <pc:sldMkLst>
          <pc:docMk/>
          <pc:sldMk cId="3496782901" sldId="665"/>
        </pc:sldMkLst>
      </pc:sldChg>
      <pc:sldChg chg="add">
        <pc:chgData name="Jim Fleming" userId="161791bae1afb603" providerId="LiveId" clId="{F1406E39-4216-A844-9E62-27B6EB760552}" dt="2024-04-13T20:03:07.503" v="25" actId="2890"/>
        <pc:sldMkLst>
          <pc:docMk/>
          <pc:sldMk cId="2286776840" sldId="667"/>
        </pc:sldMkLst>
      </pc:sldChg>
      <pc:sldChg chg="add ord">
        <pc:chgData name="Jim Fleming" userId="161791bae1afb603" providerId="LiveId" clId="{F1406E39-4216-A844-9E62-27B6EB760552}" dt="2024-04-13T20:03:57.104" v="39" actId="20578"/>
        <pc:sldMkLst>
          <pc:docMk/>
          <pc:sldMk cId="1375405513" sldId="668"/>
        </pc:sldMkLst>
      </pc:sldChg>
      <pc:sldChg chg="modSp add mod ord modShow">
        <pc:chgData name="Jim Fleming" userId="161791bae1afb603" providerId="LiveId" clId="{F1406E39-4216-A844-9E62-27B6EB760552}" dt="2024-04-13T20:04:26.692" v="46" actId="20577"/>
        <pc:sldMkLst>
          <pc:docMk/>
          <pc:sldMk cId="3922902544" sldId="669"/>
        </pc:sldMkLst>
      </pc:sldChg>
    </pc:docChg>
  </pc:docChgLst>
  <pc:docChgLst>
    <pc:chgData name="Jim Fleming" userId="161791bae1afb603" providerId="LiveId" clId="{2CCB9CA5-06B1-F54A-AC44-97F919F458DE}"/>
    <pc:docChg chg="custSel addSld delSld modSld sldOrd">
      <pc:chgData name="Jim Fleming" userId="161791bae1afb603" providerId="LiveId" clId="{2CCB9CA5-06B1-F54A-AC44-97F919F458DE}" dt="2023-11-19T01:51:38.081" v="263" actId="2696"/>
      <pc:docMkLst>
        <pc:docMk/>
      </pc:docMkLst>
      <pc:sldChg chg="modSp mod ord">
        <pc:chgData name="Jim Fleming" userId="161791bae1afb603" providerId="LiveId" clId="{2CCB9CA5-06B1-F54A-AC44-97F919F458DE}" dt="2023-11-19T01:51:27.041" v="258" actId="20578"/>
        <pc:sldMkLst>
          <pc:docMk/>
          <pc:sldMk cId="270792197" sldId="563"/>
        </pc:sldMkLst>
      </pc:sldChg>
      <pc:sldChg chg="modSp mod">
        <pc:chgData name="Jim Fleming" userId="161791bae1afb603" providerId="LiveId" clId="{2CCB9CA5-06B1-F54A-AC44-97F919F458DE}" dt="2023-11-19T01:49:32.111" v="240" actId="20577"/>
        <pc:sldMkLst>
          <pc:docMk/>
          <pc:sldMk cId="683045052" sldId="607"/>
        </pc:sldMkLst>
      </pc:sldChg>
      <pc:sldChg chg="del">
        <pc:chgData name="Jim Fleming" userId="161791bae1afb603" providerId="LiveId" clId="{2CCB9CA5-06B1-F54A-AC44-97F919F458DE}" dt="2023-11-19T01:46:56.136" v="140" actId="2696"/>
        <pc:sldMkLst>
          <pc:docMk/>
          <pc:sldMk cId="2857941999" sldId="617"/>
        </pc:sldMkLst>
      </pc:sldChg>
      <pc:sldChg chg="del">
        <pc:chgData name="Jim Fleming" userId="161791bae1afb603" providerId="LiveId" clId="{2CCB9CA5-06B1-F54A-AC44-97F919F458DE}" dt="2023-11-19T01:46:56.574" v="141" actId="2696"/>
        <pc:sldMkLst>
          <pc:docMk/>
          <pc:sldMk cId="1817492945" sldId="618"/>
        </pc:sldMkLst>
      </pc:sldChg>
      <pc:sldChg chg="modSp mod ord">
        <pc:chgData name="Jim Fleming" userId="161791bae1afb603" providerId="LiveId" clId="{2CCB9CA5-06B1-F54A-AC44-97F919F458DE}" dt="2023-11-19T01:50:35.038" v="247" actId="14100"/>
        <pc:sldMkLst>
          <pc:docMk/>
          <pc:sldMk cId="340736095" sldId="619"/>
        </pc:sldMkLst>
      </pc:sldChg>
      <pc:sldChg chg="del">
        <pc:chgData name="Jim Fleming" userId="161791bae1afb603" providerId="LiveId" clId="{2CCB9CA5-06B1-F54A-AC44-97F919F458DE}" dt="2023-11-19T01:50:53.622" v="249" actId="2696"/>
        <pc:sldMkLst>
          <pc:docMk/>
          <pc:sldMk cId="2911037679" sldId="620"/>
        </pc:sldMkLst>
      </pc:sldChg>
      <pc:sldChg chg="del">
        <pc:chgData name="Jim Fleming" userId="161791bae1afb603" providerId="LiveId" clId="{2CCB9CA5-06B1-F54A-AC44-97F919F458DE}" dt="2023-11-19T01:50:54.485" v="251" actId="2696"/>
        <pc:sldMkLst>
          <pc:docMk/>
          <pc:sldMk cId="3013769601" sldId="621"/>
        </pc:sldMkLst>
      </pc:sldChg>
      <pc:sldChg chg="del">
        <pc:chgData name="Jim Fleming" userId="161791bae1afb603" providerId="LiveId" clId="{2CCB9CA5-06B1-F54A-AC44-97F919F458DE}" dt="2023-11-19T01:50:54.102" v="250" actId="2696"/>
        <pc:sldMkLst>
          <pc:docMk/>
          <pc:sldMk cId="2433919424" sldId="622"/>
        </pc:sldMkLst>
      </pc:sldChg>
      <pc:sldChg chg="del">
        <pc:chgData name="Jim Fleming" userId="161791bae1afb603" providerId="LiveId" clId="{2CCB9CA5-06B1-F54A-AC44-97F919F458DE}" dt="2023-11-19T01:44:49.012" v="14" actId="2696"/>
        <pc:sldMkLst>
          <pc:docMk/>
          <pc:sldMk cId="193932846" sldId="623"/>
        </pc:sldMkLst>
      </pc:sldChg>
      <pc:sldChg chg="del">
        <pc:chgData name="Jim Fleming" userId="161791bae1afb603" providerId="LiveId" clId="{2CCB9CA5-06B1-F54A-AC44-97F919F458DE}" dt="2023-11-19T01:46:57.445" v="142" actId="2696"/>
        <pc:sldMkLst>
          <pc:docMk/>
          <pc:sldMk cId="512487870" sldId="624"/>
        </pc:sldMkLst>
      </pc:sldChg>
      <pc:sldChg chg="del">
        <pc:chgData name="Jim Fleming" userId="161791bae1afb603" providerId="LiveId" clId="{2CCB9CA5-06B1-F54A-AC44-97F919F458DE}" dt="2023-11-19T01:50:56.290" v="254" actId="2696"/>
        <pc:sldMkLst>
          <pc:docMk/>
          <pc:sldMk cId="1136238272" sldId="625"/>
        </pc:sldMkLst>
      </pc:sldChg>
      <pc:sldChg chg="del">
        <pc:chgData name="Jim Fleming" userId="161791bae1afb603" providerId="LiveId" clId="{2CCB9CA5-06B1-F54A-AC44-97F919F458DE}" dt="2023-11-19T01:50:53.010" v="248" actId="2696"/>
        <pc:sldMkLst>
          <pc:docMk/>
          <pc:sldMk cId="2570436449" sldId="626"/>
        </pc:sldMkLst>
      </pc:sldChg>
      <pc:sldChg chg="del">
        <pc:chgData name="Jim Fleming" userId="161791bae1afb603" providerId="LiveId" clId="{2CCB9CA5-06B1-F54A-AC44-97F919F458DE}" dt="2023-11-19T01:44:52.320" v="15" actId="2696"/>
        <pc:sldMkLst>
          <pc:docMk/>
          <pc:sldMk cId="1938528030" sldId="627"/>
        </pc:sldMkLst>
      </pc:sldChg>
      <pc:sldChg chg="modSp mod">
        <pc:chgData name="Jim Fleming" userId="161791bae1afb603" providerId="LiveId" clId="{2CCB9CA5-06B1-F54A-AC44-97F919F458DE}" dt="2023-11-19T01:46:50.039" v="137" actId="6549"/>
        <pc:sldMkLst>
          <pc:docMk/>
          <pc:sldMk cId="2821003419" sldId="628"/>
        </pc:sldMkLst>
      </pc:sldChg>
      <pc:sldChg chg="del">
        <pc:chgData name="Jim Fleming" userId="161791bae1afb603" providerId="LiveId" clId="{2CCB9CA5-06B1-F54A-AC44-97F919F458DE}" dt="2023-11-19T01:46:54.568" v="139" actId="2696"/>
        <pc:sldMkLst>
          <pc:docMk/>
          <pc:sldMk cId="2741987892" sldId="629"/>
        </pc:sldMkLst>
      </pc:sldChg>
      <pc:sldChg chg="modSp mod ord">
        <pc:chgData name="Jim Fleming" userId="161791bae1afb603" providerId="LiveId" clId="{2CCB9CA5-06B1-F54A-AC44-97F919F458DE}" dt="2023-11-19T01:47:11.163" v="143" actId="20578"/>
        <pc:sldMkLst>
          <pc:docMk/>
          <pc:sldMk cId="1780131733" sldId="630"/>
        </pc:sldMkLst>
      </pc:sldChg>
      <pc:sldChg chg="add">
        <pc:chgData name="Jim Fleming" userId="161791bae1afb603" providerId="LiveId" clId="{2CCB9CA5-06B1-F54A-AC44-97F919F458DE}" dt="2023-11-19T01:51:14.830" v="255" actId="2890"/>
        <pc:sldMkLst>
          <pc:docMk/>
          <pc:sldMk cId="1168562675" sldId="631"/>
        </pc:sldMkLst>
      </pc:sldChg>
      <pc:sldChg chg="del">
        <pc:chgData name="Jim Fleming" userId="161791bae1afb603" providerId="LiveId" clId="{2CCB9CA5-06B1-F54A-AC44-97F919F458DE}" dt="2023-11-19T01:46:53.999" v="138" actId="2696"/>
        <pc:sldMkLst>
          <pc:docMk/>
          <pc:sldMk cId="1875222559" sldId="631"/>
        </pc:sldMkLst>
      </pc:sldChg>
      <pc:sldChg chg="del">
        <pc:chgData name="Jim Fleming" userId="161791bae1afb603" providerId="LiveId" clId="{2CCB9CA5-06B1-F54A-AC44-97F919F458DE}" dt="2023-11-19T01:50:55.132" v="252" actId="2696"/>
        <pc:sldMkLst>
          <pc:docMk/>
          <pc:sldMk cId="1210960665" sldId="632"/>
        </pc:sldMkLst>
      </pc:sldChg>
      <pc:sldChg chg="add ord">
        <pc:chgData name="Jim Fleming" userId="161791bae1afb603" providerId="LiveId" clId="{2CCB9CA5-06B1-F54A-AC44-97F919F458DE}" dt="2023-11-19T01:51:28.622" v="259" actId="20578"/>
        <pc:sldMkLst>
          <pc:docMk/>
          <pc:sldMk cId="3257297764" sldId="632"/>
        </pc:sldMkLst>
      </pc:sldChg>
      <pc:sldChg chg="add ord replId">
        <pc:chgData name="Jim Fleming" userId="161791bae1afb603" providerId="LiveId" clId="{2CCB9CA5-06B1-F54A-AC44-97F919F458DE}" dt="2023-11-19T01:51:30.905" v="260" actId="20578"/>
        <pc:sldMkLst>
          <pc:docMk/>
          <pc:sldMk cId="1387172984" sldId="633"/>
        </pc:sldMkLst>
      </pc:sldChg>
      <pc:sldChg chg="del">
        <pc:chgData name="Jim Fleming" userId="161791bae1afb603" providerId="LiveId" clId="{2CCB9CA5-06B1-F54A-AC44-97F919F458DE}" dt="2023-11-19T01:50:55.533" v="253" actId="2696"/>
        <pc:sldMkLst>
          <pc:docMk/>
          <pc:sldMk cId="3051952489" sldId="633"/>
        </pc:sldMkLst>
      </pc:sldChg>
      <pc:sldChg chg="add ord">
        <pc:chgData name="Jim Fleming" userId="161791bae1afb603" providerId="LiveId" clId="{2CCB9CA5-06B1-F54A-AC44-97F919F458DE}" dt="2023-11-19T01:51:33.569" v="261" actId="20578"/>
        <pc:sldMkLst>
          <pc:docMk/>
          <pc:sldMk cId="4110602741" sldId="634"/>
        </pc:sldMkLst>
      </pc:sldChg>
      <pc:sldChg chg="add ord replId">
        <pc:chgData name="Jim Fleming" userId="161791bae1afb603" providerId="LiveId" clId="{2CCB9CA5-06B1-F54A-AC44-97F919F458DE}" dt="2023-11-19T01:51:36.073" v="262" actId="20578"/>
        <pc:sldMkLst>
          <pc:docMk/>
          <pc:sldMk cId="3340674930" sldId="635"/>
        </pc:sldMkLst>
      </pc:sldChg>
      <pc:sldChg chg="add del replId">
        <pc:chgData name="Jim Fleming" userId="161791bae1afb603" providerId="LiveId" clId="{2CCB9CA5-06B1-F54A-AC44-97F919F458DE}" dt="2023-11-19T01:51:38.081" v="263" actId="2696"/>
        <pc:sldMkLst>
          <pc:docMk/>
          <pc:sldMk cId="1718557187" sldId="636"/>
        </pc:sldMkLst>
      </pc:sldChg>
    </pc:docChg>
  </pc:docChgLst>
  <pc:docChgLst>
    <pc:chgData name="Jim Fleming" userId="161791bae1afb603" providerId="LiveId" clId="{23EF8378-4ADD-5F40-9418-EB8EC6E17B1C}"/>
    <pc:docChg chg="undo custSel addSld delSld modSld sldOrd">
      <pc:chgData name="Jim Fleming" userId="161791bae1afb603" providerId="LiveId" clId="{23EF8378-4ADD-5F40-9418-EB8EC6E17B1C}" dt="2024-09-14T20:43:11.579" v="1191" actId="2696"/>
      <pc:docMkLst>
        <pc:docMk/>
      </pc:docMkLst>
      <pc:sldChg chg="modSp mod">
        <pc:chgData name="Jim Fleming" userId="161791bae1afb603" providerId="LiveId" clId="{23EF8378-4ADD-5F40-9418-EB8EC6E17B1C}" dt="2024-09-13T20:17:10.532" v="34" actId="20577"/>
        <pc:sldMkLst>
          <pc:docMk/>
          <pc:sldMk cId="1329755425" sldId="681"/>
        </pc:sldMkLst>
      </pc:sldChg>
      <pc:sldChg chg="delSp modSp add mod delDesignElem">
        <pc:chgData name="Jim Fleming" userId="161791bae1afb603" providerId="LiveId" clId="{23EF8378-4ADD-5F40-9418-EB8EC6E17B1C}" dt="2024-09-13T20:47:20.374" v="71" actId="1076"/>
        <pc:sldMkLst>
          <pc:docMk/>
          <pc:sldMk cId="3848641512" sldId="700"/>
        </pc:sldMkLst>
      </pc:sldChg>
      <pc:sldChg chg="del">
        <pc:chgData name="Jim Fleming" userId="161791bae1afb603" providerId="LiveId" clId="{23EF8378-4ADD-5F40-9418-EB8EC6E17B1C}" dt="2024-09-13T21:40:54.762" v="207" actId="2696"/>
        <pc:sldMkLst>
          <pc:docMk/>
          <pc:sldMk cId="416027302" sldId="701"/>
        </pc:sldMkLst>
      </pc:sldChg>
      <pc:sldChg chg="modSp del mod ord">
        <pc:chgData name="Jim Fleming" userId="161791bae1afb603" providerId="LiveId" clId="{23EF8378-4ADD-5F40-9418-EB8EC6E17B1C}" dt="2024-09-13T21:12:28.340" v="201" actId="2696"/>
        <pc:sldMkLst>
          <pc:docMk/>
          <pc:sldMk cId="1955576728" sldId="703"/>
        </pc:sldMkLst>
      </pc:sldChg>
      <pc:sldChg chg="modSp mod ord">
        <pc:chgData name="Jim Fleming" userId="161791bae1afb603" providerId="LiveId" clId="{23EF8378-4ADD-5F40-9418-EB8EC6E17B1C}" dt="2024-09-13T21:10:26.395" v="176" actId="20578"/>
        <pc:sldMkLst>
          <pc:docMk/>
          <pc:sldMk cId="4221127941" sldId="704"/>
        </pc:sldMkLst>
      </pc:sldChg>
      <pc:sldChg chg="del">
        <pc:chgData name="Jim Fleming" userId="161791bae1afb603" providerId="LiveId" clId="{23EF8378-4ADD-5F40-9418-EB8EC6E17B1C}" dt="2024-09-13T21:40:55.972" v="208" actId="2696"/>
        <pc:sldMkLst>
          <pc:docMk/>
          <pc:sldMk cId="4272980844" sldId="705"/>
        </pc:sldMkLst>
      </pc:sldChg>
      <pc:sldChg chg="del">
        <pc:chgData name="Jim Fleming" userId="161791bae1afb603" providerId="LiveId" clId="{23EF8378-4ADD-5F40-9418-EB8EC6E17B1C}" dt="2024-09-13T20:16:12.907" v="12" actId="2696"/>
        <pc:sldMkLst>
          <pc:docMk/>
          <pc:sldMk cId="3654452116" sldId="706"/>
        </pc:sldMkLst>
      </pc:sldChg>
      <pc:sldChg chg="modSp add del mod">
        <pc:chgData name="Jim Fleming" userId="161791bae1afb603" providerId="LiveId" clId="{23EF8378-4ADD-5F40-9418-EB8EC6E17B1C}" dt="2024-09-13T20:46:16.029" v="56" actId="2696"/>
        <pc:sldMkLst>
          <pc:docMk/>
          <pc:sldMk cId="3655763943" sldId="706"/>
        </pc:sldMkLst>
      </pc:sldChg>
      <pc:sldChg chg="modSp add mod ord modShow">
        <pc:chgData name="Jim Fleming" userId="161791bae1afb603" providerId="LiveId" clId="{23EF8378-4ADD-5F40-9418-EB8EC6E17B1C}" dt="2024-09-13T20:50:06.547" v="142" actId="20578"/>
        <pc:sldMkLst>
          <pc:docMk/>
          <pc:sldMk cId="3802756103" sldId="706"/>
        </pc:sldMkLst>
      </pc:sldChg>
      <pc:sldChg chg="del">
        <pc:chgData name="Jim Fleming" userId="161791bae1afb603" providerId="LiveId" clId="{23EF8378-4ADD-5F40-9418-EB8EC6E17B1C}" dt="2024-09-13T20:16:14.169" v="13" actId="2696"/>
        <pc:sldMkLst>
          <pc:docMk/>
          <pc:sldMk cId="12740938" sldId="707"/>
        </pc:sldMkLst>
      </pc:sldChg>
      <pc:sldChg chg="addSp delSp modSp add mod ord">
        <pc:chgData name="Jim Fleming" userId="161791bae1afb603" providerId="LiveId" clId="{23EF8378-4ADD-5F40-9418-EB8EC6E17B1C}" dt="2024-09-14T20:08:54.334" v="1136" actId="20578"/>
        <pc:sldMkLst>
          <pc:docMk/>
          <pc:sldMk cId="2342168158" sldId="707"/>
        </pc:sldMkLst>
      </pc:sldChg>
      <pc:sldChg chg="modSp add del mod ord">
        <pc:chgData name="Jim Fleming" userId="161791bae1afb603" providerId="LiveId" clId="{23EF8378-4ADD-5F40-9418-EB8EC6E17B1C}" dt="2024-09-14T20:41:19.865" v="1188" actId="2696"/>
        <pc:sldMkLst>
          <pc:docMk/>
          <pc:sldMk cId="609746384" sldId="708"/>
        </pc:sldMkLst>
      </pc:sldChg>
      <pc:sldChg chg="del">
        <pc:chgData name="Jim Fleming" userId="161791bae1afb603" providerId="LiveId" clId="{23EF8378-4ADD-5F40-9418-EB8EC6E17B1C}" dt="2024-09-13T20:16:18.012" v="15" actId="2696"/>
        <pc:sldMkLst>
          <pc:docMk/>
          <pc:sldMk cId="2521693306" sldId="708"/>
        </pc:sldMkLst>
      </pc:sldChg>
      <pc:sldChg chg="modSp add del mod ord">
        <pc:chgData name="Jim Fleming" userId="161791bae1afb603" providerId="LiveId" clId="{23EF8378-4ADD-5F40-9418-EB8EC6E17B1C}" dt="2024-09-14T20:41:20.821" v="1189" actId="2696"/>
        <pc:sldMkLst>
          <pc:docMk/>
          <pc:sldMk cId="708283584" sldId="709"/>
        </pc:sldMkLst>
      </pc:sldChg>
      <pc:sldChg chg="del">
        <pc:chgData name="Jim Fleming" userId="161791bae1afb603" providerId="LiveId" clId="{23EF8378-4ADD-5F40-9418-EB8EC6E17B1C}" dt="2024-09-13T20:16:15.838" v="14" actId="2696"/>
        <pc:sldMkLst>
          <pc:docMk/>
          <pc:sldMk cId="1411326122" sldId="709"/>
        </pc:sldMkLst>
      </pc:sldChg>
      <pc:sldChg chg="add ord">
        <pc:chgData name="Jim Fleming" userId="161791bae1afb603" providerId="LiveId" clId="{23EF8378-4ADD-5F40-9418-EB8EC6E17B1C}" dt="2024-09-13T21:40:00.417" v="203" actId="20578"/>
        <pc:sldMkLst>
          <pc:docMk/>
          <pc:sldMk cId="1444897349" sldId="710"/>
        </pc:sldMkLst>
      </pc:sldChg>
      <pc:sldChg chg="del">
        <pc:chgData name="Jim Fleming" userId="161791bae1afb603" providerId="LiveId" clId="{23EF8378-4ADD-5F40-9418-EB8EC6E17B1C}" dt="2024-09-13T20:16:19.048" v="16" actId="2696"/>
        <pc:sldMkLst>
          <pc:docMk/>
          <pc:sldMk cId="2373660825" sldId="710"/>
        </pc:sldMkLst>
      </pc:sldChg>
      <pc:sldChg chg="add ord">
        <pc:chgData name="Jim Fleming" userId="161791bae1afb603" providerId="LiveId" clId="{23EF8378-4ADD-5F40-9418-EB8EC6E17B1C}" dt="2024-09-13T21:40:45.936" v="205" actId="20578"/>
        <pc:sldMkLst>
          <pc:docMk/>
          <pc:sldMk cId="4011229242" sldId="711"/>
        </pc:sldMkLst>
      </pc:sldChg>
      <pc:sldChg chg="del">
        <pc:chgData name="Jim Fleming" userId="161791bae1afb603" providerId="LiveId" clId="{23EF8378-4ADD-5F40-9418-EB8EC6E17B1C}" dt="2024-09-13T20:16:20.234" v="17" actId="2696"/>
        <pc:sldMkLst>
          <pc:docMk/>
          <pc:sldMk cId="4069148607" sldId="711"/>
        </pc:sldMkLst>
      </pc:sldChg>
      <pc:sldChg chg="del">
        <pc:chgData name="Jim Fleming" userId="161791bae1afb603" providerId="LiveId" clId="{23EF8378-4ADD-5F40-9418-EB8EC6E17B1C}" dt="2024-09-13T20:16:21.390" v="18" actId="2696"/>
        <pc:sldMkLst>
          <pc:docMk/>
          <pc:sldMk cId="666560586" sldId="712"/>
        </pc:sldMkLst>
      </pc:sldChg>
      <pc:sldChg chg="addSp modSp add mod modAnim chgLayout">
        <pc:chgData name="Jim Fleming" userId="161791bae1afb603" providerId="LiveId" clId="{23EF8378-4ADD-5F40-9418-EB8EC6E17B1C}" dt="2024-09-13T21:45:10.850" v="417"/>
        <pc:sldMkLst>
          <pc:docMk/>
          <pc:sldMk cId="919731627" sldId="712"/>
        </pc:sldMkLst>
      </pc:sldChg>
      <pc:sldChg chg="del">
        <pc:chgData name="Jim Fleming" userId="161791bae1afb603" providerId="LiveId" clId="{23EF8378-4ADD-5F40-9418-EB8EC6E17B1C}" dt="2024-09-13T20:16:22.441" v="19" actId="2696"/>
        <pc:sldMkLst>
          <pc:docMk/>
          <pc:sldMk cId="1265534357" sldId="713"/>
        </pc:sldMkLst>
      </pc:sldChg>
      <pc:sldChg chg="add">
        <pc:chgData name="Jim Fleming" userId="161791bae1afb603" providerId="LiveId" clId="{23EF8378-4ADD-5F40-9418-EB8EC6E17B1C}" dt="2024-09-13T21:41:12.074" v="210" actId="2890"/>
        <pc:sldMkLst>
          <pc:docMk/>
          <pc:sldMk cId="1439607761" sldId="713"/>
        </pc:sldMkLst>
      </pc:sldChg>
      <pc:sldChg chg="add del ord">
        <pc:chgData name="Jim Fleming" userId="161791bae1afb603" providerId="LiveId" clId="{23EF8378-4ADD-5F40-9418-EB8EC6E17B1C}" dt="2024-09-14T20:43:11.579" v="1191" actId="2696"/>
        <pc:sldMkLst>
          <pc:docMk/>
          <pc:sldMk cId="1561203178" sldId="714"/>
        </pc:sldMkLst>
      </pc:sldChg>
      <pc:sldChg chg="del">
        <pc:chgData name="Jim Fleming" userId="161791bae1afb603" providerId="LiveId" clId="{23EF8378-4ADD-5F40-9418-EB8EC6E17B1C}" dt="2024-09-13T20:16:23.482" v="20" actId="2696"/>
        <pc:sldMkLst>
          <pc:docMk/>
          <pc:sldMk cId="2731928818" sldId="714"/>
        </pc:sldMkLst>
      </pc:sldChg>
      <pc:sldChg chg="modSp add modAnim">
        <pc:chgData name="Jim Fleming" userId="161791bae1afb603" providerId="LiveId" clId="{23EF8378-4ADD-5F40-9418-EB8EC6E17B1C}" dt="2024-09-14T20:36:03.433" v="1187"/>
        <pc:sldMkLst>
          <pc:docMk/>
          <pc:sldMk cId="1188285027" sldId="715"/>
        </pc:sldMkLst>
      </pc:sldChg>
      <pc:sldChg chg="addSp delSp modSp new del mod modAnim">
        <pc:chgData name="Jim Fleming" userId="161791bae1afb603" providerId="LiveId" clId="{23EF8378-4ADD-5F40-9418-EB8EC6E17B1C}" dt="2024-09-14T20:06:23.490" v="1095" actId="2696"/>
        <pc:sldMkLst>
          <pc:docMk/>
          <pc:sldMk cId="349820890" sldId="716"/>
        </pc:sldMkLst>
      </pc:sldChg>
      <pc:sldChg chg="modSp add del mod modAnim">
        <pc:chgData name="Jim Fleming" userId="161791bae1afb603" providerId="LiveId" clId="{23EF8378-4ADD-5F40-9418-EB8EC6E17B1C}" dt="2024-09-14T20:06:24.128" v="1096" actId="2696"/>
        <pc:sldMkLst>
          <pc:docMk/>
          <pc:sldMk cId="1506292498" sldId="717"/>
        </pc:sldMkLst>
      </pc:sldChg>
      <pc:sldChg chg="addSp delSp modSp add mod modAnim">
        <pc:chgData name="Jim Fleming" userId="161791bae1afb603" providerId="LiveId" clId="{23EF8378-4ADD-5F40-9418-EB8EC6E17B1C}" dt="2024-09-14T20:10:07.914" v="1168" actId="6549"/>
        <pc:sldMkLst>
          <pc:docMk/>
          <pc:sldMk cId="2526460434" sldId="718"/>
        </pc:sldMkLst>
      </pc:sldChg>
      <pc:sldChg chg="modSp add mod ord modAnim">
        <pc:chgData name="Jim Fleming" userId="161791bae1afb603" providerId="LiveId" clId="{23EF8378-4ADD-5F40-9418-EB8EC6E17B1C}" dt="2024-09-14T20:41:25.760" v="1190" actId="20577"/>
        <pc:sldMkLst>
          <pc:docMk/>
          <pc:sldMk cId="1720901499" sldId="719"/>
        </pc:sldMkLst>
      </pc:sldChg>
      <pc:sldChg chg="modSp add mod">
        <pc:chgData name="Jim Fleming" userId="161791bae1afb603" providerId="LiveId" clId="{23EF8378-4ADD-5F40-9418-EB8EC6E17B1C}" dt="2024-09-14T20:11:16.625" v="1170" actId="207"/>
        <pc:sldMkLst>
          <pc:docMk/>
          <pc:sldMk cId="3750585842" sldId="720"/>
        </pc:sldMkLst>
      </pc:sldChg>
      <pc:sldChg chg="delSp add mod">
        <pc:chgData name="Jim Fleming" userId="161791bae1afb603" providerId="LiveId" clId="{23EF8378-4ADD-5F40-9418-EB8EC6E17B1C}" dt="2024-09-14T20:10:12.105" v="1169" actId="478"/>
        <pc:sldMkLst>
          <pc:docMk/>
          <pc:sldMk cId="2590111747" sldId="721"/>
        </pc:sldMkLst>
      </pc:sldChg>
      <pc:sldChg chg="addSp delSp modSp new mod modAnim">
        <pc:chgData name="Jim Fleming" userId="161791bae1afb603" providerId="LiveId" clId="{23EF8378-4ADD-5F40-9418-EB8EC6E17B1C}" dt="2024-09-14T20:15:39.208" v="1186" actId="1076"/>
        <pc:sldMkLst>
          <pc:docMk/>
          <pc:sldMk cId="2268721835" sldId="722"/>
        </pc:sldMkLst>
      </pc:sldChg>
    </pc:docChg>
  </pc:docChgLst>
  <pc:docChgLst>
    <pc:chgData name="Jim Fleming" userId="161791bae1afb603" providerId="LiveId" clId="{929309F7-E799-C048-9A44-45D3C88D8451}"/>
    <pc:docChg chg="undo custSel addSld delSld modSld sldOrd">
      <pc:chgData name="Jim Fleming" userId="161791bae1afb603" providerId="LiveId" clId="{929309F7-E799-C048-9A44-45D3C88D8451}" dt="2024-11-03T01:10:13.328" v="317" actId="2696"/>
      <pc:docMkLst>
        <pc:docMk/>
      </pc:docMkLst>
      <pc:sldChg chg="delSp modSp add mod">
        <pc:chgData name="Jim Fleming" userId="161791bae1afb603" providerId="LiveId" clId="{929309F7-E799-C048-9A44-45D3C88D8451}" dt="2024-11-03T01:02:23.464" v="231" actId="20577"/>
        <pc:sldMkLst>
          <pc:docMk/>
          <pc:sldMk cId="1321751761" sldId="491"/>
        </pc:sldMkLst>
      </pc:sldChg>
      <pc:sldChg chg="addSp modSp add mod ord">
        <pc:chgData name="Jim Fleming" userId="161791bae1afb603" providerId="LiveId" clId="{929309F7-E799-C048-9A44-45D3C88D8451}" dt="2024-11-03T00:59:52.212" v="227" actId="20578"/>
        <pc:sldMkLst>
          <pc:docMk/>
          <pc:sldMk cId="1565996865" sldId="698"/>
        </pc:sldMkLst>
      </pc:sldChg>
      <pc:sldChg chg="addSp delSp modSp add mod ord modShow">
        <pc:chgData name="Jim Fleming" userId="161791bae1afb603" providerId="LiveId" clId="{929309F7-E799-C048-9A44-45D3C88D8451}" dt="2024-11-03T00:37:53.809" v="29" actId="20577"/>
        <pc:sldMkLst>
          <pc:docMk/>
          <pc:sldMk cId="3460848480" sldId="701"/>
        </pc:sldMkLst>
      </pc:sldChg>
      <pc:sldChg chg="add del">
        <pc:chgData name="Jim Fleming" userId="161791bae1afb603" providerId="LiveId" clId="{929309F7-E799-C048-9A44-45D3C88D8451}" dt="2024-11-03T00:38:27.960" v="33" actId="2696"/>
        <pc:sldMkLst>
          <pc:docMk/>
          <pc:sldMk cId="911573635" sldId="702"/>
        </pc:sldMkLst>
      </pc:sldChg>
      <pc:sldChg chg="modSp add mod ord modShow">
        <pc:chgData name="Jim Fleming" userId="161791bae1afb603" providerId="LiveId" clId="{929309F7-E799-C048-9A44-45D3C88D8451}" dt="2024-11-03T00:38:41.933" v="37"/>
        <pc:sldMkLst>
          <pc:docMk/>
          <pc:sldMk cId="1298997858" sldId="703"/>
        </pc:sldMkLst>
      </pc:sldChg>
      <pc:sldChg chg="addSp modSp add mod ord">
        <pc:chgData name="Jim Fleming" userId="161791bae1afb603" providerId="LiveId" clId="{929309F7-E799-C048-9A44-45D3C88D8451}" dt="2024-11-03T00:55:52.149" v="218" actId="20578"/>
        <pc:sldMkLst>
          <pc:docMk/>
          <pc:sldMk cId="286889243" sldId="704"/>
        </pc:sldMkLst>
      </pc:sldChg>
      <pc:sldChg chg="addSp modSp add mod ord">
        <pc:chgData name="Jim Fleming" userId="161791bae1afb603" providerId="LiveId" clId="{929309F7-E799-C048-9A44-45D3C88D8451}" dt="2024-11-03T00:55:52.149" v="218" actId="20578"/>
        <pc:sldMkLst>
          <pc:docMk/>
          <pc:sldMk cId="2024863281" sldId="705"/>
        </pc:sldMkLst>
      </pc:sldChg>
      <pc:sldChg chg="addSp delSp modSp add mod ord">
        <pc:chgData name="Jim Fleming" userId="161791bae1afb603" providerId="LiveId" clId="{929309F7-E799-C048-9A44-45D3C88D8451}" dt="2024-11-03T00:53:45.190" v="215" actId="20578"/>
        <pc:sldMkLst>
          <pc:docMk/>
          <pc:sldMk cId="3046990465" sldId="706"/>
        </pc:sldMkLst>
      </pc:sldChg>
      <pc:sldChg chg="modSp add mod ord">
        <pc:chgData name="Jim Fleming" userId="161791bae1afb603" providerId="LiveId" clId="{929309F7-E799-C048-9A44-45D3C88D8451}" dt="2024-11-03T01:07:57.812" v="279" actId="6549"/>
        <pc:sldMkLst>
          <pc:docMk/>
          <pc:sldMk cId="1467715689" sldId="707"/>
        </pc:sldMkLst>
      </pc:sldChg>
      <pc:sldChg chg="add del">
        <pc:chgData name="Jim Fleming" userId="161791bae1afb603" providerId="LiveId" clId="{929309F7-E799-C048-9A44-45D3C88D8451}" dt="2024-11-03T00:46:22.357" v="135" actId="2696"/>
        <pc:sldMkLst>
          <pc:docMk/>
          <pc:sldMk cId="986432996" sldId="708"/>
        </pc:sldMkLst>
      </pc:sldChg>
      <pc:sldChg chg="addSp delSp modSp add mod ord">
        <pc:chgData name="Jim Fleming" userId="161791bae1afb603" providerId="LiveId" clId="{929309F7-E799-C048-9A44-45D3C88D8451}" dt="2024-11-03T00:56:19.946" v="219" actId="20578"/>
        <pc:sldMkLst>
          <pc:docMk/>
          <pc:sldMk cId="1040603486" sldId="708"/>
        </pc:sldMkLst>
      </pc:sldChg>
      <pc:sldChg chg="modSp add mod ord modShow">
        <pc:chgData name="Jim Fleming" userId="161791bae1afb603" providerId="LiveId" clId="{929309F7-E799-C048-9A44-45D3C88D8451}" dt="2024-11-03T01:06:20.417" v="263" actId="20578"/>
        <pc:sldMkLst>
          <pc:docMk/>
          <pc:sldMk cId="4162435030" sldId="709"/>
        </pc:sldMkLst>
      </pc:sldChg>
      <pc:sldChg chg="modSp add mod ord">
        <pc:chgData name="Jim Fleming" userId="161791bae1afb603" providerId="LiveId" clId="{929309F7-E799-C048-9A44-45D3C88D8451}" dt="2024-11-03T01:06:20.417" v="263" actId="20578"/>
        <pc:sldMkLst>
          <pc:docMk/>
          <pc:sldMk cId="1040643680" sldId="710"/>
        </pc:sldMkLst>
      </pc:sldChg>
      <pc:sldChg chg="add del">
        <pc:chgData name="Jim Fleming" userId="161791bae1afb603" providerId="LiveId" clId="{929309F7-E799-C048-9A44-45D3C88D8451}" dt="2024-11-03T00:50:48.076" v="190" actId="2696"/>
        <pc:sldMkLst>
          <pc:docMk/>
          <pc:sldMk cId="258015399" sldId="711"/>
        </pc:sldMkLst>
      </pc:sldChg>
      <pc:sldChg chg="modSp add mod ord">
        <pc:chgData name="Jim Fleming" userId="161791bae1afb603" providerId="LiveId" clId="{929309F7-E799-C048-9A44-45D3C88D8451}" dt="2024-11-03T01:06:20.417" v="263" actId="20578"/>
        <pc:sldMkLst>
          <pc:docMk/>
          <pc:sldMk cId="969465267" sldId="711"/>
        </pc:sldMkLst>
      </pc:sldChg>
      <pc:sldChg chg="modSp add mod ord">
        <pc:chgData name="Jim Fleming" userId="161791bae1afb603" providerId="LiveId" clId="{929309F7-E799-C048-9A44-45D3C88D8451}" dt="2024-11-03T00:51:51.351" v="201" actId="20577"/>
        <pc:sldMkLst>
          <pc:docMk/>
          <pc:sldMk cId="1279531188" sldId="712"/>
        </pc:sldMkLst>
      </pc:sldChg>
      <pc:sldChg chg="modSp add mod ord">
        <pc:chgData name="Jim Fleming" userId="161791bae1afb603" providerId="LiveId" clId="{929309F7-E799-C048-9A44-45D3C88D8451}" dt="2024-11-03T00:52:32.692" v="213" actId="20577"/>
        <pc:sldMkLst>
          <pc:docMk/>
          <pc:sldMk cId="4062631815" sldId="713"/>
        </pc:sldMkLst>
      </pc:sldChg>
      <pc:sldChg chg="add ord">
        <pc:chgData name="Jim Fleming" userId="161791bae1afb603" providerId="LiveId" clId="{929309F7-E799-C048-9A44-45D3C88D8451}" dt="2024-11-03T00:54:07.404" v="217" actId="20578"/>
        <pc:sldMkLst>
          <pc:docMk/>
          <pc:sldMk cId="1355221916" sldId="714"/>
        </pc:sldMkLst>
      </pc:sldChg>
      <pc:sldChg chg="add del">
        <pc:chgData name="Jim Fleming" userId="161791bae1afb603" providerId="LiveId" clId="{929309F7-E799-C048-9A44-45D3C88D8451}" dt="2024-11-03T00:52:35.373" v="214" actId="2696"/>
        <pc:sldMkLst>
          <pc:docMk/>
          <pc:sldMk cId="3007505236" sldId="714"/>
        </pc:sldMkLst>
      </pc:sldChg>
      <pc:sldChg chg="add ord">
        <pc:chgData name="Jim Fleming" userId="161791bae1afb603" providerId="LiveId" clId="{929309F7-E799-C048-9A44-45D3C88D8451}" dt="2024-11-03T00:56:59.404" v="221" actId="20578"/>
        <pc:sldMkLst>
          <pc:docMk/>
          <pc:sldMk cId="1007604703" sldId="715"/>
        </pc:sldMkLst>
      </pc:sldChg>
      <pc:sldChg chg="add ord">
        <pc:chgData name="Jim Fleming" userId="161791bae1afb603" providerId="LiveId" clId="{929309F7-E799-C048-9A44-45D3C88D8451}" dt="2024-11-03T00:57:40.235" v="224" actId="20578"/>
        <pc:sldMkLst>
          <pc:docMk/>
          <pc:sldMk cId="3251261246" sldId="716"/>
        </pc:sldMkLst>
      </pc:sldChg>
      <pc:sldChg chg="add">
        <pc:chgData name="Jim Fleming" userId="161791bae1afb603" providerId="LiveId" clId="{929309F7-E799-C048-9A44-45D3C88D8451}" dt="2024-11-03T00:59:13.799" v="225" actId="2890"/>
        <pc:sldMkLst>
          <pc:docMk/>
          <pc:sldMk cId="2049081196" sldId="717"/>
        </pc:sldMkLst>
      </pc:sldChg>
      <pc:sldChg chg="add del">
        <pc:chgData name="Jim Fleming" userId="161791bae1afb603" providerId="LiveId" clId="{929309F7-E799-C048-9A44-45D3C88D8451}" dt="2024-11-03T01:10:12.992" v="316" actId="2696"/>
        <pc:sldMkLst>
          <pc:docMk/>
          <pc:sldMk cId="3853647379" sldId="718"/>
        </pc:sldMkLst>
      </pc:sldChg>
      <pc:sldChg chg="add replId">
        <pc:chgData name="Jim Fleming" userId="161791bae1afb603" providerId="LiveId" clId="{929309F7-E799-C048-9A44-45D3C88D8451}" dt="2024-11-03T00:59:15.533" v="226" actId="2890"/>
        <pc:sldMkLst>
          <pc:docMk/>
          <pc:sldMk cId="1167401645" sldId="719"/>
        </pc:sldMkLst>
      </pc:sldChg>
      <pc:sldChg chg="add ord">
        <pc:chgData name="Jim Fleming" userId="161791bae1afb603" providerId="LiveId" clId="{929309F7-E799-C048-9A44-45D3C88D8451}" dt="2024-11-03T01:02:36.094" v="233" actId="20578"/>
        <pc:sldMkLst>
          <pc:docMk/>
          <pc:sldMk cId="2099114349" sldId="720"/>
        </pc:sldMkLst>
      </pc:sldChg>
      <pc:sldChg chg="add del ord">
        <pc:chgData name="Jim Fleming" userId="161791bae1afb603" providerId="LiveId" clId="{929309F7-E799-C048-9A44-45D3C88D8451}" dt="2024-11-03T01:10:13.328" v="317" actId="2696"/>
        <pc:sldMkLst>
          <pc:docMk/>
          <pc:sldMk cId="2787600254" sldId="721"/>
        </pc:sldMkLst>
      </pc:sldChg>
      <pc:sldChg chg="addSp delSp modSp add mod ord">
        <pc:chgData name="Jim Fleming" userId="161791bae1afb603" providerId="LiveId" clId="{929309F7-E799-C048-9A44-45D3C88D8451}" dt="2024-11-03T01:09:08.107" v="308" actId="6549"/>
        <pc:sldMkLst>
          <pc:docMk/>
          <pc:sldMk cId="2845033210" sldId="722"/>
        </pc:sldMkLst>
      </pc:sldChg>
      <pc:sldChg chg="add">
        <pc:chgData name="Jim Fleming" userId="161791bae1afb603" providerId="LiveId" clId="{929309F7-E799-C048-9A44-45D3C88D8451}" dt="2024-11-03T01:06:09.507" v="261" actId="2890"/>
        <pc:sldMkLst>
          <pc:docMk/>
          <pc:sldMk cId="2737041379" sldId="723"/>
        </pc:sldMkLst>
      </pc:sldChg>
      <pc:sldChg chg="add">
        <pc:chgData name="Jim Fleming" userId="161791bae1afb603" providerId="LiveId" clId="{929309F7-E799-C048-9A44-45D3C88D8451}" dt="2024-11-03T01:06:11.566" v="262" actId="2890"/>
        <pc:sldMkLst>
          <pc:docMk/>
          <pc:sldMk cId="1228201692" sldId="724"/>
        </pc:sldMkLst>
      </pc:sldChg>
      <pc:sldChg chg="modSp add mod ord">
        <pc:chgData name="Jim Fleming" userId="161791bae1afb603" providerId="LiveId" clId="{929309F7-E799-C048-9A44-45D3C88D8451}" dt="2024-11-03T01:09:34.551" v="312" actId="108"/>
        <pc:sldMkLst>
          <pc:docMk/>
          <pc:sldMk cId="953385556" sldId="725"/>
        </pc:sldMkLst>
      </pc:sldChg>
      <pc:sldChg chg="add del ord">
        <pc:chgData name="Jim Fleming" userId="161791bae1afb603" providerId="LiveId" clId="{929309F7-E799-C048-9A44-45D3C88D8451}" dt="2024-11-03T01:09:55.197" v="313" actId="2696"/>
        <pc:sldMkLst>
          <pc:docMk/>
          <pc:sldMk cId="461762984" sldId="726"/>
        </pc:sldMkLst>
      </pc:sldChg>
      <pc:sldChg chg="add ord">
        <pc:chgData name="Jim Fleming" userId="161791bae1afb603" providerId="LiveId" clId="{929309F7-E799-C048-9A44-45D3C88D8451}" dt="2024-11-03T01:06:58.400" v="268" actId="20578"/>
        <pc:sldMkLst>
          <pc:docMk/>
          <pc:sldMk cId="3571617272" sldId="727"/>
        </pc:sldMkLst>
      </pc:sldChg>
    </pc:docChg>
  </pc:docChgLst>
  <pc:docChgLst>
    <pc:chgData name="Jim Fleming" userId="161791bae1afb603" providerId="LiveId" clId="{3A94EC96-952C-ED41-BA3A-E89B26CF9742}"/>
    <pc:docChg chg="custSel addSld delSld modSld sldOrd">
      <pc:chgData name="Jim Fleming" userId="161791bae1afb603" providerId="LiveId" clId="{3A94EC96-952C-ED41-BA3A-E89B26CF9742}" dt="2024-02-10T14:09:10.370" v="133" actId="478"/>
      <pc:docMkLst>
        <pc:docMk/>
      </pc:docMkLst>
      <pc:sldChg chg="addSp delSp modSp add mod">
        <pc:chgData name="Jim Fleming" userId="161791bae1afb603" providerId="LiveId" clId="{3A94EC96-952C-ED41-BA3A-E89B26CF9742}" dt="2024-02-10T14:08:59.594" v="132" actId="478"/>
        <pc:sldMkLst>
          <pc:docMk/>
          <pc:sldMk cId="1424495844" sldId="556"/>
        </pc:sldMkLst>
      </pc:sldChg>
      <pc:sldChg chg="modSp mod">
        <pc:chgData name="Jim Fleming" userId="161791bae1afb603" providerId="LiveId" clId="{3A94EC96-952C-ED41-BA3A-E89B26CF9742}" dt="2024-02-10T13:53:51.588" v="10" actId="6549"/>
        <pc:sldMkLst>
          <pc:docMk/>
          <pc:sldMk cId="111229696" sldId="648"/>
        </pc:sldMkLst>
      </pc:sldChg>
      <pc:sldChg chg="del">
        <pc:chgData name="Jim Fleming" userId="161791bae1afb603" providerId="LiveId" clId="{3A94EC96-952C-ED41-BA3A-E89B26CF9742}" dt="2024-02-10T13:54:23.432" v="17" actId="2696"/>
        <pc:sldMkLst>
          <pc:docMk/>
          <pc:sldMk cId="4120173723" sldId="650"/>
        </pc:sldMkLst>
      </pc:sldChg>
      <pc:sldChg chg="del">
        <pc:chgData name="Jim Fleming" userId="161791bae1afb603" providerId="LiveId" clId="{3A94EC96-952C-ED41-BA3A-E89B26CF9742}" dt="2024-02-10T13:54:25.181" v="19" actId="2696"/>
        <pc:sldMkLst>
          <pc:docMk/>
          <pc:sldMk cId="1088369182" sldId="651"/>
        </pc:sldMkLst>
      </pc:sldChg>
      <pc:sldChg chg="del">
        <pc:chgData name="Jim Fleming" userId="161791bae1afb603" providerId="LiveId" clId="{3A94EC96-952C-ED41-BA3A-E89B26CF9742}" dt="2024-02-10T13:54:27.585" v="21" actId="2696"/>
        <pc:sldMkLst>
          <pc:docMk/>
          <pc:sldMk cId="501681668" sldId="652"/>
        </pc:sldMkLst>
      </pc:sldChg>
      <pc:sldChg chg="del">
        <pc:chgData name="Jim Fleming" userId="161791bae1afb603" providerId="LiveId" clId="{3A94EC96-952C-ED41-BA3A-E89B26CF9742}" dt="2024-02-10T13:54:30.951" v="23" actId="2696"/>
        <pc:sldMkLst>
          <pc:docMk/>
          <pc:sldMk cId="4225023097" sldId="653"/>
        </pc:sldMkLst>
      </pc:sldChg>
      <pc:sldChg chg="del">
        <pc:chgData name="Jim Fleming" userId="161791bae1afb603" providerId="LiveId" clId="{3A94EC96-952C-ED41-BA3A-E89B26CF9742}" dt="2024-02-10T13:54:31.453" v="24" actId="2696"/>
        <pc:sldMkLst>
          <pc:docMk/>
          <pc:sldMk cId="337362603" sldId="654"/>
        </pc:sldMkLst>
      </pc:sldChg>
      <pc:sldChg chg="modSp mod">
        <pc:chgData name="Jim Fleming" userId="161791bae1afb603" providerId="LiveId" clId="{3A94EC96-952C-ED41-BA3A-E89B26CF9742}" dt="2024-02-10T13:55:13.287" v="34" actId="20577"/>
        <pc:sldMkLst>
          <pc:docMk/>
          <pc:sldMk cId="3271848622" sldId="655"/>
        </pc:sldMkLst>
      </pc:sldChg>
      <pc:sldChg chg="del">
        <pc:chgData name="Jim Fleming" userId="161791bae1afb603" providerId="LiveId" clId="{3A94EC96-952C-ED41-BA3A-E89B26CF9742}" dt="2024-02-10T13:54:22.507" v="16" actId="2696"/>
        <pc:sldMkLst>
          <pc:docMk/>
          <pc:sldMk cId="48545113" sldId="656"/>
        </pc:sldMkLst>
      </pc:sldChg>
      <pc:sldChg chg="modSp add mod ord modShow">
        <pc:chgData name="Jim Fleming" userId="161791bae1afb603" providerId="LiveId" clId="{3A94EC96-952C-ED41-BA3A-E89B26CF9742}" dt="2024-02-10T13:56:51.605" v="122" actId="114"/>
        <pc:sldMkLst>
          <pc:docMk/>
          <pc:sldMk cId="1646452653" sldId="656"/>
        </pc:sldMkLst>
      </pc:sldChg>
      <pc:sldChg chg="del">
        <pc:chgData name="Jim Fleming" userId="161791bae1afb603" providerId="LiveId" clId="{3A94EC96-952C-ED41-BA3A-E89B26CF9742}" dt="2024-02-10T13:54:24.415" v="18" actId="2696"/>
        <pc:sldMkLst>
          <pc:docMk/>
          <pc:sldMk cId="3352946960" sldId="657"/>
        </pc:sldMkLst>
      </pc:sldChg>
      <pc:sldChg chg="add ord">
        <pc:chgData name="Jim Fleming" userId="161791bae1afb603" providerId="LiveId" clId="{3A94EC96-952C-ED41-BA3A-E89B26CF9742}" dt="2024-02-10T13:59:12.918" v="125" actId="20578"/>
        <pc:sldMkLst>
          <pc:docMk/>
          <pc:sldMk cId="4050988270" sldId="657"/>
        </pc:sldMkLst>
      </pc:sldChg>
      <pc:sldChg chg="add ord">
        <pc:chgData name="Jim Fleming" userId="161791bae1afb603" providerId="LiveId" clId="{3A94EC96-952C-ED41-BA3A-E89B26CF9742}" dt="2024-02-10T13:59:17.069" v="127" actId="20578"/>
        <pc:sldMkLst>
          <pc:docMk/>
          <pc:sldMk cId="1843317052" sldId="658"/>
        </pc:sldMkLst>
      </pc:sldChg>
      <pc:sldChg chg="del">
        <pc:chgData name="Jim Fleming" userId="161791bae1afb603" providerId="LiveId" clId="{3A94EC96-952C-ED41-BA3A-E89B26CF9742}" dt="2024-02-10T13:54:25.936" v="20" actId="2696"/>
        <pc:sldMkLst>
          <pc:docMk/>
          <pc:sldMk cId="1906283373" sldId="658"/>
        </pc:sldMkLst>
      </pc:sldChg>
      <pc:sldChg chg="del">
        <pc:chgData name="Jim Fleming" userId="161791bae1afb603" providerId="LiveId" clId="{3A94EC96-952C-ED41-BA3A-E89B26CF9742}" dt="2024-02-10T13:54:30.231" v="22" actId="2696"/>
        <pc:sldMkLst>
          <pc:docMk/>
          <pc:sldMk cId="519493701" sldId="659"/>
        </pc:sldMkLst>
      </pc:sldChg>
      <pc:sldChg chg="add ord">
        <pc:chgData name="Jim Fleming" userId="161791bae1afb603" providerId="LiveId" clId="{3A94EC96-952C-ED41-BA3A-E89B26CF9742}" dt="2024-02-10T13:59:24.725" v="129" actId="20578"/>
        <pc:sldMkLst>
          <pc:docMk/>
          <pc:sldMk cId="1118561676" sldId="659"/>
        </pc:sldMkLst>
      </pc:sldChg>
      <pc:sldChg chg="del">
        <pc:chgData name="Jim Fleming" userId="161791bae1afb603" providerId="LiveId" clId="{3A94EC96-952C-ED41-BA3A-E89B26CF9742}" dt="2024-02-10T13:54:32.280" v="25" actId="2696"/>
        <pc:sldMkLst>
          <pc:docMk/>
          <pc:sldMk cId="913838025" sldId="6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12/14/24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12/14/24</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12/14/24</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rgbClr val="2626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B7A2-1653-381B-684B-955AB42D7AD9}"/>
              </a:ext>
            </a:extLst>
          </p:cNvPr>
          <p:cNvSpPr>
            <a:spLocks noGrp="1"/>
          </p:cNvSpPr>
          <p:nvPr>
            <p:ph type="title"/>
          </p:nvPr>
        </p:nvSpPr>
        <p:spPr>
          <a:xfrm>
            <a:off x="6095999" y="685800"/>
            <a:ext cx="6095997" cy="989251"/>
          </a:xfrm>
        </p:spPr>
        <p:txBody>
          <a:bodyPr lIns="457200" tIns="0" rIns="457200" anchor="t" anchorCtr="0">
            <a:noAutofit/>
          </a:bodyPr>
          <a:lstStyle>
            <a:lvl1pPr>
              <a:defRPr sz="40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DE5A206-7577-F621-EFC6-F5340584E1C4}"/>
              </a:ext>
            </a:extLst>
          </p:cNvPr>
          <p:cNvSpPr>
            <a:spLocks noGrp="1"/>
          </p:cNvSpPr>
          <p:nvPr>
            <p:ph type="pic" idx="1"/>
          </p:nvPr>
        </p:nvSpPr>
        <p:spPr>
          <a:xfrm>
            <a:off x="896987" y="685800"/>
            <a:ext cx="4255528" cy="5486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3B4D8-30EC-F931-6CB7-7BB319458199}"/>
              </a:ext>
            </a:extLst>
          </p:cNvPr>
          <p:cNvSpPr>
            <a:spLocks noGrp="1"/>
          </p:cNvSpPr>
          <p:nvPr>
            <p:ph type="body" sz="half" idx="2"/>
          </p:nvPr>
        </p:nvSpPr>
        <p:spPr>
          <a:xfrm>
            <a:off x="6096000" y="1675051"/>
            <a:ext cx="6095998" cy="5182949"/>
          </a:xfrm>
        </p:spPr>
        <p:txBody>
          <a:bodyPr lIns="457200" rIns="457200">
            <a:noAutofit/>
          </a:bodyPr>
          <a:lstStyle>
            <a:lvl1pPr marL="0" indent="0">
              <a:buNone/>
              <a:defRPr sz="4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BA259ED-F84D-F61B-A3FE-CC1B099C510B}"/>
              </a:ext>
              <a:ext uri="{C183D7F6-B498-43B3-948B-1728B52AA6E4}">
                <adec:decorative xmlns:adec="http://schemas.microsoft.com/office/drawing/2017/decorative" val="1"/>
              </a:ext>
            </a:extLst>
          </p:cNvPr>
          <p:cNvCxnSpPr/>
          <p:nvPr userDrawn="1">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Pictures with Caption">
    <p:bg>
      <p:bgPr>
        <a:solidFill>
          <a:srgbClr val="2626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B7A2-1653-381B-684B-955AB42D7AD9}"/>
              </a:ext>
            </a:extLst>
          </p:cNvPr>
          <p:cNvSpPr>
            <a:spLocks noGrp="1"/>
          </p:cNvSpPr>
          <p:nvPr>
            <p:ph type="title"/>
          </p:nvPr>
        </p:nvSpPr>
        <p:spPr>
          <a:xfrm>
            <a:off x="6095999" y="685800"/>
            <a:ext cx="6095997" cy="989251"/>
          </a:xfrm>
        </p:spPr>
        <p:txBody>
          <a:bodyPr lIns="457200" tIns="0" rIns="457200" anchor="t" anchorCtr="0">
            <a:noAutofit/>
          </a:bodyPr>
          <a:lstStyle>
            <a:lvl1pPr>
              <a:defRPr sz="40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DE5A206-7577-F621-EFC6-F5340584E1C4}"/>
              </a:ext>
            </a:extLst>
          </p:cNvPr>
          <p:cNvSpPr>
            <a:spLocks noGrp="1"/>
          </p:cNvSpPr>
          <p:nvPr>
            <p:ph type="pic" idx="1"/>
          </p:nvPr>
        </p:nvSpPr>
        <p:spPr>
          <a:xfrm>
            <a:off x="3069529" y="2529840"/>
            <a:ext cx="2743200" cy="40233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3B4D8-30EC-F931-6CB7-7BB319458199}"/>
              </a:ext>
            </a:extLst>
          </p:cNvPr>
          <p:cNvSpPr>
            <a:spLocks noGrp="1"/>
          </p:cNvSpPr>
          <p:nvPr>
            <p:ph type="body" sz="half" idx="2"/>
          </p:nvPr>
        </p:nvSpPr>
        <p:spPr>
          <a:xfrm>
            <a:off x="6096000" y="1675051"/>
            <a:ext cx="6095998" cy="5182949"/>
          </a:xfrm>
        </p:spPr>
        <p:txBody>
          <a:bodyPr lIns="457200" tIns="274320" rIns="457200">
            <a:noAutofit/>
          </a:bodyPr>
          <a:lstStyle>
            <a:lvl1pPr marL="0" indent="0">
              <a:buNone/>
              <a:defRPr sz="4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BA259ED-F84D-F61B-A3FE-CC1B099C510B}"/>
              </a:ext>
              <a:ext uri="{C183D7F6-B498-43B3-948B-1728B52AA6E4}">
                <adec:decorative xmlns:adec="http://schemas.microsoft.com/office/drawing/2017/decorative" val="1"/>
              </a:ext>
            </a:extLst>
          </p:cNvPr>
          <p:cNvCxnSpPr/>
          <p:nvPr userDrawn="1">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2">
            <a:extLst>
              <a:ext uri="{FF2B5EF4-FFF2-40B4-BE49-F238E27FC236}">
                <a16:creationId xmlns:a16="http://schemas.microsoft.com/office/drawing/2014/main" id="{BD7C1088-7F65-DF4F-1286-F895C53184A2}"/>
              </a:ext>
            </a:extLst>
          </p:cNvPr>
          <p:cNvSpPr>
            <a:spLocks noGrp="1"/>
          </p:cNvSpPr>
          <p:nvPr>
            <p:ph type="pic" idx="10"/>
          </p:nvPr>
        </p:nvSpPr>
        <p:spPr>
          <a:xfrm>
            <a:off x="312901" y="304798"/>
            <a:ext cx="2743200" cy="4023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39395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12/14/24</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12/14/24</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12/14/24</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12/14/24</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12/14/24</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12/14/24</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12/14/24</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12/14/24</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12/14/24</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4"/>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49157-27A9-FA07-C872-AFC80AE5C5F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7D4A47-8721-D51B-6F7A-C1EFB5E8C1BF}"/>
              </a:ext>
            </a:extLst>
          </p:cNvPr>
          <p:cNvSpPr>
            <a:spLocks noGrp="1"/>
          </p:cNvSpPr>
          <p:nvPr>
            <p:ph type="body" sz="half" idx="2"/>
          </p:nvPr>
        </p:nvSpPr>
        <p:spPr/>
        <p:txBody>
          <a:bodyPr/>
          <a:lstStyle/>
          <a:p>
            <a:r>
              <a:rPr lang="en-US" dirty="0"/>
              <a:t>Paul had no right to keep Onesimus; Onesimus needed to make restitution for his own sake; and the church needed the opportunity to see… Christianity at work</a:t>
            </a:r>
          </a:p>
        </p:txBody>
      </p:sp>
      <p:sp>
        <p:nvSpPr>
          <p:cNvPr id="7" name="Title 6">
            <a:extLst>
              <a:ext uri="{FF2B5EF4-FFF2-40B4-BE49-F238E27FC236}">
                <a16:creationId xmlns:a16="http://schemas.microsoft.com/office/drawing/2014/main" id="{087E4611-A2AC-179A-CF89-6E5146D37329}"/>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Richard Melick</a:t>
            </a:r>
            <a:endParaRPr lang="en-US" dirty="0"/>
          </a:p>
        </p:txBody>
      </p:sp>
      <p:pic>
        <p:nvPicPr>
          <p:cNvPr id="3" name="Picture Placeholder 9" descr="A person in a suit and tie&#10;&#10;Description automatically generated">
            <a:extLst>
              <a:ext uri="{FF2B5EF4-FFF2-40B4-BE49-F238E27FC236}">
                <a16:creationId xmlns:a16="http://schemas.microsoft.com/office/drawing/2014/main" id="{381A321F-8BE2-0674-4168-0FA84F0A5895}"/>
              </a:ext>
            </a:extLst>
          </p:cNvPr>
          <p:cNvPicPr>
            <a:picLocks noGrp="1" noChangeAspect="1"/>
          </p:cNvPicPr>
          <p:nvPr>
            <p:ph type="pic" idx="1"/>
          </p:nvPr>
        </p:nvPicPr>
        <p:blipFill>
          <a:blip r:embed="rId2"/>
          <a:srcRect l="130" r="130"/>
          <a:stretch>
            <a:fillRect/>
          </a:stretch>
        </p:blipFill>
        <p:spPr/>
      </p:pic>
    </p:spTree>
    <p:extLst>
      <p:ext uri="{BB962C8B-B14F-4D97-AF65-F5344CB8AC3E}">
        <p14:creationId xmlns:p14="http://schemas.microsoft.com/office/powerpoint/2010/main" val="55954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89037-4E64-7C20-AA24-2B43E49906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16606A7-6F81-BD80-0BD5-B6FC85278FE2}"/>
              </a:ext>
            </a:extLst>
          </p:cNvPr>
          <p:cNvSpPr>
            <a:spLocks noGrp="1"/>
          </p:cNvSpPr>
          <p:nvPr>
            <p:ph type="body" sz="half" idx="2"/>
          </p:nvPr>
        </p:nvSpPr>
        <p:spPr/>
        <p:txBody>
          <a:bodyPr/>
          <a:lstStyle/>
          <a:p>
            <a:r>
              <a:rPr lang="en-US" dirty="0"/>
              <a:t>Philemon would not have opportunity to think over Paul’s request before seeing Onesimus. Instead, facing Onesimus, the slave owner would need to decide right then.</a:t>
            </a:r>
          </a:p>
        </p:txBody>
      </p:sp>
      <p:sp>
        <p:nvSpPr>
          <p:cNvPr id="7" name="Title 6">
            <a:extLst>
              <a:ext uri="{FF2B5EF4-FFF2-40B4-BE49-F238E27FC236}">
                <a16:creationId xmlns:a16="http://schemas.microsoft.com/office/drawing/2014/main" id="{C300D528-F9E1-6B38-C05C-3AED3FAE0EA9}"/>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Edwin C. </a:t>
            </a:r>
            <a:r>
              <a:rPr lang="en-US" sz="4000" b="1" dirty="0" err="1">
                <a:solidFill>
                  <a:schemeClr val="bg1"/>
                </a:solidFill>
                <a:latin typeface="Avenir Next" panose="020B0503020202020204" pitchFamily="34" charset="0"/>
              </a:rPr>
              <a:t>Deibler</a:t>
            </a:r>
            <a:endParaRPr lang="en-US" dirty="0"/>
          </a:p>
        </p:txBody>
      </p:sp>
      <p:pic>
        <p:nvPicPr>
          <p:cNvPr id="1026" name="Picture 2">
            <a:extLst>
              <a:ext uri="{FF2B5EF4-FFF2-40B4-BE49-F238E27FC236}">
                <a16:creationId xmlns:a16="http://schemas.microsoft.com/office/drawing/2014/main" id="{93DECC31-952C-E93A-9C7C-86E1117DA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481" y="685799"/>
            <a:ext cx="355854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6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8CDBD-4AD8-EEAA-EC53-C463ACF6D0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7A72A-4517-79BE-8187-FF7C99C8674B}"/>
              </a:ext>
            </a:extLst>
          </p:cNvPr>
          <p:cNvSpPr>
            <a:spLocks noGrp="1"/>
          </p:cNvSpPr>
          <p:nvPr>
            <p:ph type="title"/>
          </p:nvPr>
        </p:nvSpPr>
        <p:spPr/>
        <p:txBody>
          <a:bodyPr/>
          <a:lstStyle/>
          <a:p>
            <a:r>
              <a:rPr lang="en-US" dirty="0"/>
              <a:t>Philemon, week 7 (pages 46-53)</a:t>
            </a:r>
          </a:p>
        </p:txBody>
      </p:sp>
    </p:spTree>
    <p:extLst>
      <p:ext uri="{BB962C8B-B14F-4D97-AF65-F5344CB8AC3E}">
        <p14:creationId xmlns:p14="http://schemas.microsoft.com/office/powerpoint/2010/main" val="289196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213046-3949-12FF-6E0D-EA45899FF18A}"/>
              </a:ext>
            </a:extLst>
          </p:cNvPr>
          <p:cNvSpPr>
            <a:spLocks noGrp="1"/>
          </p:cNvSpPr>
          <p:nvPr>
            <p:ph type="body" sz="half" idx="2"/>
          </p:nvPr>
        </p:nvSpPr>
        <p:spPr/>
        <p:txBody>
          <a:bodyPr/>
          <a:lstStyle/>
          <a:p>
            <a:r>
              <a:rPr lang="en-US" dirty="0"/>
              <a:t>There is a hint that Onesimus, even as a slave, is rendering better service to the master whom he has wronged</a:t>
            </a:r>
          </a:p>
        </p:txBody>
      </p:sp>
      <p:sp>
        <p:nvSpPr>
          <p:cNvPr id="6" name="Title 5">
            <a:extLst>
              <a:ext uri="{FF2B5EF4-FFF2-40B4-BE49-F238E27FC236}">
                <a16:creationId xmlns:a16="http://schemas.microsoft.com/office/drawing/2014/main" id="{3355B5C6-8905-6B36-C48D-5E397FBAE209}"/>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Marvin Vincent</a:t>
            </a:r>
            <a:endParaRPr lang="en-US" dirty="0"/>
          </a:p>
        </p:txBody>
      </p:sp>
      <p:pic>
        <p:nvPicPr>
          <p:cNvPr id="7" name="Picture 2" descr="Index">
            <a:extLst>
              <a:ext uri="{FF2B5EF4-FFF2-40B4-BE49-F238E27FC236}">
                <a16:creationId xmlns:a16="http://schemas.microsoft.com/office/drawing/2014/main" id="{9981CF5F-0A19-C907-3456-52FFA3EA08E3}"/>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64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A84A1-1815-5097-CF34-2937E0D20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62F1B-F67A-4184-A82A-DB522C91CDBF}"/>
              </a:ext>
            </a:extLst>
          </p:cNvPr>
          <p:cNvSpPr>
            <a:spLocks noGrp="1"/>
          </p:cNvSpPr>
          <p:nvPr>
            <p:ph type="title"/>
          </p:nvPr>
        </p:nvSpPr>
        <p:spPr/>
        <p:txBody>
          <a:bodyPr/>
          <a:lstStyle/>
          <a:p>
            <a:r>
              <a:rPr lang="en-US" dirty="0"/>
              <a:t>Philemon, week 7 (pages 46-53)</a:t>
            </a:r>
          </a:p>
        </p:txBody>
      </p:sp>
    </p:spTree>
    <p:extLst>
      <p:ext uri="{BB962C8B-B14F-4D97-AF65-F5344CB8AC3E}">
        <p14:creationId xmlns:p14="http://schemas.microsoft.com/office/powerpoint/2010/main" val="80501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79A124-E380-2802-B8A1-DE1E063523B0}"/>
              </a:ext>
            </a:extLst>
          </p:cNvPr>
          <p:cNvSpPr>
            <a:spLocks noGrp="1"/>
          </p:cNvSpPr>
          <p:nvPr>
            <p:ph type="body" sz="half" idx="2"/>
          </p:nvPr>
        </p:nvSpPr>
        <p:spPr/>
        <p:txBody>
          <a:bodyPr/>
          <a:lstStyle/>
          <a:p>
            <a:r>
              <a:rPr lang="en-US" dirty="0"/>
              <a:t>As Paul gave up his rights (vv. 8–9), so he now gives up his preferences</a:t>
            </a:r>
          </a:p>
        </p:txBody>
      </p:sp>
      <p:sp>
        <p:nvSpPr>
          <p:cNvPr id="6" name="Title 5">
            <a:extLst>
              <a:ext uri="{FF2B5EF4-FFF2-40B4-BE49-F238E27FC236}">
                <a16:creationId xmlns:a16="http://schemas.microsoft.com/office/drawing/2014/main" id="{C77FBF31-6AF0-9C46-257B-5BFD20664606}"/>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N. </a:t>
            </a:r>
            <a:r>
              <a:rPr lang="en-US" sz="4000" dirty="0"/>
              <a:t>T. Wright</a:t>
            </a:r>
            <a:endParaRPr lang="en-US" dirty="0"/>
          </a:p>
        </p:txBody>
      </p:sp>
      <p:pic>
        <p:nvPicPr>
          <p:cNvPr id="7" name="Picture 2" descr="Professor N. T. Wright | Faculty of Theology and Religion">
            <a:extLst>
              <a:ext uri="{FF2B5EF4-FFF2-40B4-BE49-F238E27FC236}">
                <a16:creationId xmlns:a16="http://schemas.microsoft.com/office/drawing/2014/main" id="{A556715A-7CF3-CA0A-C065-64663F629138}"/>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1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71FB1-58BA-9FB3-BB23-CE0597B5EFD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CB8DEA7-96E3-60CB-F81D-57FE82D4BE02}"/>
              </a:ext>
            </a:extLst>
          </p:cNvPr>
          <p:cNvSpPr>
            <a:spLocks noGrp="1"/>
          </p:cNvSpPr>
          <p:nvPr>
            <p:ph type="body" sz="half" idx="2"/>
          </p:nvPr>
        </p:nvSpPr>
        <p:spPr/>
        <p:txBody>
          <a:bodyPr/>
          <a:lstStyle/>
          <a:p>
            <a:r>
              <a:rPr lang="en-US" dirty="0"/>
              <a:t>Paul may also model what it means to live sacrificially, and this may in turn serve as an example for Philemon as Paul gets nearer to his request in verse 17</a:t>
            </a:r>
          </a:p>
        </p:txBody>
      </p:sp>
      <p:sp>
        <p:nvSpPr>
          <p:cNvPr id="6" name="Title 5">
            <a:extLst>
              <a:ext uri="{FF2B5EF4-FFF2-40B4-BE49-F238E27FC236}">
                <a16:creationId xmlns:a16="http://schemas.microsoft.com/office/drawing/2014/main" id="{79945A74-45EA-B16E-7393-2BE21ED6A46F}"/>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Alan Thompson</a:t>
            </a:r>
            <a:endParaRPr lang="en-US" dirty="0"/>
          </a:p>
        </p:txBody>
      </p:sp>
      <p:pic>
        <p:nvPicPr>
          <p:cNvPr id="7" name="Picture 4" descr="Amazon.com: Alan J. Thompson: books, biography, latest update">
            <a:extLst>
              <a:ext uri="{FF2B5EF4-FFF2-40B4-BE49-F238E27FC236}">
                <a16:creationId xmlns:a16="http://schemas.microsoft.com/office/drawing/2014/main" id="{8F562419-378E-17B9-A1FD-DF8B09D132B0}"/>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17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82BAB-437F-0E0A-826C-887BAE718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DE838-6699-ABA0-D7A6-C30E6765A33D}"/>
              </a:ext>
            </a:extLst>
          </p:cNvPr>
          <p:cNvSpPr>
            <a:spLocks noGrp="1"/>
          </p:cNvSpPr>
          <p:nvPr>
            <p:ph type="title"/>
          </p:nvPr>
        </p:nvSpPr>
        <p:spPr/>
        <p:txBody>
          <a:bodyPr/>
          <a:lstStyle/>
          <a:p>
            <a:r>
              <a:rPr lang="en-US" dirty="0"/>
              <a:t>Philemon, week 7 (pages 46-53)</a:t>
            </a:r>
          </a:p>
        </p:txBody>
      </p:sp>
    </p:spTree>
    <p:extLst>
      <p:ext uri="{BB962C8B-B14F-4D97-AF65-F5344CB8AC3E}">
        <p14:creationId xmlns:p14="http://schemas.microsoft.com/office/powerpoint/2010/main" val="277403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C73CF-AF04-B9C1-004A-EEE97234670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5CF3D9B-733E-53E8-C3D5-6262A9703734}"/>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endParaRPr lang="en-US" dirty="0"/>
          </a:p>
        </p:txBody>
      </p:sp>
      <p:sp>
        <p:nvSpPr>
          <p:cNvPr id="9" name="Text Placeholder 8">
            <a:extLst>
              <a:ext uri="{FF2B5EF4-FFF2-40B4-BE49-F238E27FC236}">
                <a16:creationId xmlns:a16="http://schemas.microsoft.com/office/drawing/2014/main" id="{09FAD018-E577-A807-4C1F-8346A3E58886}"/>
              </a:ext>
            </a:extLst>
          </p:cNvPr>
          <p:cNvSpPr>
            <a:spLocks noGrp="1"/>
          </p:cNvSpPr>
          <p:nvPr>
            <p:ph type="body" sz="half" idx="2"/>
          </p:nvPr>
        </p:nvSpPr>
        <p:spPr/>
        <p:txBody>
          <a:bodyPr/>
          <a:lstStyle/>
          <a:p>
            <a:r>
              <a:rPr lang="en-US" dirty="0"/>
              <a:t>The goal of this reconciliation is to do the right thing out of proper motivation. God is just as concerned, if not more so, with the </a:t>
            </a:r>
            <a:r>
              <a:rPr lang="en-US" i="1" dirty="0"/>
              <a:t>heart</a:t>
            </a:r>
            <a:r>
              <a:rPr lang="en-US" dirty="0"/>
              <a:t> as with the </a:t>
            </a:r>
            <a:r>
              <a:rPr lang="en-US" i="1" dirty="0"/>
              <a:t>act</a:t>
            </a:r>
            <a:r>
              <a:rPr lang="en-US" dirty="0"/>
              <a:t>.</a:t>
            </a:r>
          </a:p>
        </p:txBody>
      </p:sp>
      <p:pic>
        <p:nvPicPr>
          <p:cNvPr id="11" name="Picture 2" descr="Amazon.com: Dr. R. Scott Pace: books, biography, latest update">
            <a:extLst>
              <a:ext uri="{FF2B5EF4-FFF2-40B4-BE49-F238E27FC236}">
                <a16:creationId xmlns:a16="http://schemas.microsoft.com/office/drawing/2014/main" id="{83F9E5B3-C40F-5627-3365-FDAB78227479}"/>
              </a:ext>
            </a:extLst>
          </p:cNvPr>
          <p:cNvPicPr>
            <a:picLocks noGrp="1" noChangeAspect="1" noChangeArrowheads="1"/>
          </p:cNvPicPr>
          <p:nvPr>
            <p:ph type="pic"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close-up of a person smiling&#10;&#10;Description automatically generated">
            <a:extLst>
              <a:ext uri="{FF2B5EF4-FFF2-40B4-BE49-F238E27FC236}">
                <a16:creationId xmlns:a16="http://schemas.microsoft.com/office/drawing/2014/main" id="{2ACDB86C-78CF-B2AC-9B7D-3F88D41380A6}"/>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5254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68956-6DF9-6D52-3290-AC74C24FC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F286E-A010-9F56-877E-ADD8258CF5E9}"/>
              </a:ext>
            </a:extLst>
          </p:cNvPr>
          <p:cNvSpPr>
            <a:spLocks noGrp="1"/>
          </p:cNvSpPr>
          <p:nvPr>
            <p:ph type="title"/>
          </p:nvPr>
        </p:nvSpPr>
        <p:spPr/>
        <p:txBody>
          <a:bodyPr/>
          <a:lstStyle/>
          <a:p>
            <a:r>
              <a:rPr lang="en-US" dirty="0"/>
              <a:t>Philemon, week 7 (pages 46-53)</a:t>
            </a:r>
          </a:p>
        </p:txBody>
      </p:sp>
    </p:spTree>
    <p:extLst>
      <p:ext uri="{BB962C8B-B14F-4D97-AF65-F5344CB8AC3E}">
        <p14:creationId xmlns:p14="http://schemas.microsoft.com/office/powerpoint/2010/main" val="40610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E4EA5-3C65-ECF5-76D5-A9273854B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173DF-7214-0231-8732-A8AC687DF228}"/>
              </a:ext>
            </a:extLst>
          </p:cNvPr>
          <p:cNvSpPr>
            <a:spLocks noGrp="1"/>
          </p:cNvSpPr>
          <p:nvPr>
            <p:ph type="title"/>
          </p:nvPr>
        </p:nvSpPr>
        <p:spPr/>
        <p:txBody>
          <a:bodyPr/>
          <a:lstStyle/>
          <a:p>
            <a:r>
              <a:rPr lang="en-US" dirty="0"/>
              <a:t>Philemon, week 7 (pages 46-53)</a:t>
            </a:r>
          </a:p>
        </p:txBody>
      </p:sp>
    </p:spTree>
    <p:extLst>
      <p:ext uri="{BB962C8B-B14F-4D97-AF65-F5344CB8AC3E}">
        <p14:creationId xmlns:p14="http://schemas.microsoft.com/office/powerpoint/2010/main" val="459436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75C1B-62BB-8304-1941-DBECC39B629D}"/>
              </a:ext>
            </a:extLst>
          </p:cNvPr>
          <p:cNvSpPr>
            <a:spLocks noGrp="1"/>
          </p:cNvSpPr>
          <p:nvPr>
            <p:ph type="body" sz="half" idx="2"/>
          </p:nvPr>
        </p:nvSpPr>
        <p:spPr/>
        <p:txBody>
          <a:bodyPr/>
          <a:lstStyle/>
          <a:p>
            <a:r>
              <a:rPr lang="en-US" dirty="0"/>
              <a:t>The fellowship [Paul] enjoys with Philemon demands that Philemon be allowed to have final say in the matter of his slave Onesimus</a:t>
            </a:r>
          </a:p>
        </p:txBody>
      </p:sp>
      <p:sp>
        <p:nvSpPr>
          <p:cNvPr id="6" name="Title 5">
            <a:extLst>
              <a:ext uri="{FF2B5EF4-FFF2-40B4-BE49-F238E27FC236}">
                <a16:creationId xmlns:a16="http://schemas.microsoft.com/office/drawing/2014/main" id="{45957FEF-669E-50BF-D054-E92F36519E59}"/>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Douglas J. Moo</a:t>
            </a:r>
            <a:endParaRPr lang="en-US" dirty="0"/>
          </a:p>
        </p:txBody>
      </p:sp>
      <p:pic>
        <p:nvPicPr>
          <p:cNvPr id="12" name="Picture Placeholder 11" descr="A person wearing glasses and a blue shirt&#10;&#10;Description automatically generated">
            <a:extLst>
              <a:ext uri="{FF2B5EF4-FFF2-40B4-BE49-F238E27FC236}">
                <a16:creationId xmlns:a16="http://schemas.microsoft.com/office/drawing/2014/main" id="{90C28C6E-2D2C-0F07-221C-532045CF3415}"/>
              </a:ext>
            </a:extLst>
          </p:cNvPr>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52955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705A-A894-7E0E-F414-A53698983F0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31B8B6-29C9-A196-73BF-1C16C9412B06}"/>
              </a:ext>
            </a:extLst>
          </p:cNvPr>
          <p:cNvSpPr>
            <a:spLocks noGrp="1"/>
          </p:cNvSpPr>
          <p:nvPr>
            <p:ph type="body" sz="half" idx="2"/>
          </p:nvPr>
        </p:nvSpPr>
        <p:spPr/>
        <p:txBody>
          <a:bodyPr/>
          <a:lstStyle/>
          <a:p>
            <a:r>
              <a:rPr lang="en-US" dirty="0"/>
              <a:t>Philemon had the legal right to make decisions regarding his slave. But Paul actually says nothing about legal obligations. </a:t>
            </a:r>
          </a:p>
        </p:txBody>
      </p:sp>
      <p:sp>
        <p:nvSpPr>
          <p:cNvPr id="6" name="Title 5">
            <a:extLst>
              <a:ext uri="{FF2B5EF4-FFF2-40B4-BE49-F238E27FC236}">
                <a16:creationId xmlns:a16="http://schemas.microsoft.com/office/drawing/2014/main" id="{791E7678-A369-8681-08A6-69B69BA8B29A}"/>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Douglas J. Moo</a:t>
            </a:r>
            <a:endParaRPr lang="en-US" dirty="0"/>
          </a:p>
        </p:txBody>
      </p:sp>
      <p:pic>
        <p:nvPicPr>
          <p:cNvPr id="12" name="Picture Placeholder 11" descr="A person wearing glasses and a blue shirt&#10;&#10;Description automatically generated">
            <a:extLst>
              <a:ext uri="{FF2B5EF4-FFF2-40B4-BE49-F238E27FC236}">
                <a16:creationId xmlns:a16="http://schemas.microsoft.com/office/drawing/2014/main" id="{1BA910F5-FA02-7E3A-1A70-2293B27E5BCF}"/>
              </a:ext>
            </a:extLst>
          </p:cNvPr>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75418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CA6EB-0E7F-8CFB-BA94-804D8F33781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9C92959-A874-9409-E023-C85018882E31}"/>
              </a:ext>
            </a:extLst>
          </p:cNvPr>
          <p:cNvSpPr>
            <a:spLocks noGrp="1"/>
          </p:cNvSpPr>
          <p:nvPr>
            <p:ph type="body" sz="half" idx="2"/>
          </p:nvPr>
        </p:nvSpPr>
        <p:spPr/>
        <p:txBody>
          <a:bodyPr/>
          <a:lstStyle/>
          <a:p>
            <a:r>
              <a:rPr lang="en-US" dirty="0"/>
              <a:t>What he does say suggests rather that his concern is with the demands of Christian fellowship.</a:t>
            </a:r>
          </a:p>
        </p:txBody>
      </p:sp>
      <p:sp>
        <p:nvSpPr>
          <p:cNvPr id="6" name="Title 5">
            <a:extLst>
              <a:ext uri="{FF2B5EF4-FFF2-40B4-BE49-F238E27FC236}">
                <a16:creationId xmlns:a16="http://schemas.microsoft.com/office/drawing/2014/main" id="{2306B033-A8A7-BCDC-7F19-EFA8AC80CDF9}"/>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Douglas J. Moo</a:t>
            </a:r>
            <a:endParaRPr lang="en-US" dirty="0"/>
          </a:p>
        </p:txBody>
      </p:sp>
      <p:pic>
        <p:nvPicPr>
          <p:cNvPr id="12" name="Picture Placeholder 11" descr="A person wearing glasses and a blue shirt&#10;&#10;Description automatically generated">
            <a:extLst>
              <a:ext uri="{FF2B5EF4-FFF2-40B4-BE49-F238E27FC236}">
                <a16:creationId xmlns:a16="http://schemas.microsoft.com/office/drawing/2014/main" id="{7EA4C1EB-639A-9414-75FB-B2A9099D48A4}"/>
              </a:ext>
            </a:extLst>
          </p:cNvPr>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233605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30648-5FCF-C4D7-0ABD-0144E8DAEA1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FCF0236-FB9C-F331-BD4F-18BD8A9E0F9D}"/>
              </a:ext>
            </a:extLst>
          </p:cNvPr>
          <p:cNvSpPr>
            <a:spLocks noGrp="1"/>
          </p:cNvSpPr>
          <p:nvPr>
            <p:ph type="body" sz="half" idx="2"/>
          </p:nvPr>
        </p:nvSpPr>
        <p:spPr/>
        <p:txBody>
          <a:bodyPr/>
          <a:lstStyle/>
          <a:p>
            <a:r>
              <a:rPr lang="en-US" dirty="0"/>
              <a:t>What is vital in this matter, Paul suggests, are not the demands of society but the demands of the “new society,” the community of faith.</a:t>
            </a:r>
          </a:p>
        </p:txBody>
      </p:sp>
      <p:sp>
        <p:nvSpPr>
          <p:cNvPr id="6" name="Title 5">
            <a:extLst>
              <a:ext uri="{FF2B5EF4-FFF2-40B4-BE49-F238E27FC236}">
                <a16:creationId xmlns:a16="http://schemas.microsoft.com/office/drawing/2014/main" id="{47CB4EA8-3E21-76B8-FE30-AC1B8F9B942D}"/>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Douglas J. Moo</a:t>
            </a:r>
            <a:endParaRPr lang="en-US" dirty="0"/>
          </a:p>
        </p:txBody>
      </p:sp>
      <p:pic>
        <p:nvPicPr>
          <p:cNvPr id="12" name="Picture Placeholder 11" descr="A person wearing glasses and a blue shirt&#10;&#10;Description automatically generated">
            <a:extLst>
              <a:ext uri="{FF2B5EF4-FFF2-40B4-BE49-F238E27FC236}">
                <a16:creationId xmlns:a16="http://schemas.microsoft.com/office/drawing/2014/main" id="{8091F3F6-0E1A-30A4-3892-0BC949306589}"/>
              </a:ext>
            </a:extLst>
          </p:cNvPr>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94421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EDF08-910D-1F3D-82B3-B572F101FE3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BFC8771-7213-2156-4ADD-C7C77A51A6E2}"/>
              </a:ext>
            </a:extLst>
          </p:cNvPr>
          <p:cNvSpPr>
            <a:spLocks noGrp="1"/>
          </p:cNvSpPr>
          <p:nvPr>
            <p:ph type="body" sz="half" idx="2"/>
          </p:nvPr>
        </p:nvSpPr>
        <p:spPr/>
        <p:txBody>
          <a:bodyPr/>
          <a:lstStyle/>
          <a:p>
            <a:r>
              <a:rPr lang="en-US" dirty="0"/>
              <a:t>Proper ends must be brought about by proper means</a:t>
            </a:r>
          </a:p>
        </p:txBody>
      </p:sp>
      <p:sp>
        <p:nvSpPr>
          <p:cNvPr id="7" name="Title 6">
            <a:extLst>
              <a:ext uri="{FF2B5EF4-FFF2-40B4-BE49-F238E27FC236}">
                <a16:creationId xmlns:a16="http://schemas.microsoft.com/office/drawing/2014/main" id="{E2B12976-5C0A-67D0-CCA3-BB27DA85F184}"/>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Richard Melick</a:t>
            </a:r>
            <a:endParaRPr lang="en-US" dirty="0"/>
          </a:p>
        </p:txBody>
      </p:sp>
      <p:pic>
        <p:nvPicPr>
          <p:cNvPr id="3" name="Picture Placeholder 9" descr="A person in a suit and tie&#10;&#10;Description automatically generated">
            <a:extLst>
              <a:ext uri="{FF2B5EF4-FFF2-40B4-BE49-F238E27FC236}">
                <a16:creationId xmlns:a16="http://schemas.microsoft.com/office/drawing/2014/main" id="{D85D9A12-AFFA-0122-CBDE-6F45C6AB1E72}"/>
              </a:ext>
            </a:extLst>
          </p:cNvPr>
          <p:cNvPicPr>
            <a:picLocks noGrp="1" noChangeAspect="1"/>
          </p:cNvPicPr>
          <p:nvPr>
            <p:ph type="pic" idx="1"/>
          </p:nvPr>
        </p:nvPicPr>
        <p:blipFill>
          <a:blip r:embed="rId2"/>
          <a:srcRect l="130" r="130"/>
          <a:stretch>
            <a:fillRect/>
          </a:stretch>
        </p:blipFill>
        <p:spPr/>
      </p:pic>
    </p:spTree>
    <p:extLst>
      <p:ext uri="{BB962C8B-B14F-4D97-AF65-F5344CB8AC3E}">
        <p14:creationId xmlns:p14="http://schemas.microsoft.com/office/powerpoint/2010/main" val="192593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112A0-7320-8F1A-DB54-83A3A0BD780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B30A665-E46D-6472-4304-94259F682D82}"/>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endParaRPr lang="en-US" dirty="0"/>
          </a:p>
        </p:txBody>
      </p:sp>
      <p:sp>
        <p:nvSpPr>
          <p:cNvPr id="9" name="Text Placeholder 8">
            <a:extLst>
              <a:ext uri="{FF2B5EF4-FFF2-40B4-BE49-F238E27FC236}">
                <a16:creationId xmlns:a16="http://schemas.microsoft.com/office/drawing/2014/main" id="{F992CE80-3F55-92D5-1B30-FF053A048C7D}"/>
              </a:ext>
            </a:extLst>
          </p:cNvPr>
          <p:cNvSpPr>
            <a:spLocks noGrp="1"/>
          </p:cNvSpPr>
          <p:nvPr>
            <p:ph type="body" sz="half" idx="2"/>
          </p:nvPr>
        </p:nvSpPr>
        <p:spPr/>
        <p:txBody>
          <a:bodyPr/>
          <a:lstStyle/>
          <a:p>
            <a:r>
              <a:rPr lang="en-US" dirty="0"/>
              <a:t>God is concerned with both the means and the end. We must be committed to doing the right thing in the right way for the right reasons.</a:t>
            </a:r>
          </a:p>
        </p:txBody>
      </p:sp>
      <p:pic>
        <p:nvPicPr>
          <p:cNvPr id="11" name="Picture 2" descr="Amazon.com: Dr. R. Scott Pace: books, biography, latest update">
            <a:extLst>
              <a:ext uri="{FF2B5EF4-FFF2-40B4-BE49-F238E27FC236}">
                <a16:creationId xmlns:a16="http://schemas.microsoft.com/office/drawing/2014/main" id="{82209A49-EB2E-9D1A-FAE8-D5A597D68177}"/>
              </a:ext>
            </a:extLst>
          </p:cNvPr>
          <p:cNvPicPr>
            <a:picLocks noGrp="1" noChangeAspect="1" noChangeArrowheads="1"/>
          </p:cNvPicPr>
          <p:nvPr>
            <p:ph type="pic"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close-up of a person smiling&#10;&#10;Description automatically generated">
            <a:extLst>
              <a:ext uri="{FF2B5EF4-FFF2-40B4-BE49-F238E27FC236}">
                <a16:creationId xmlns:a16="http://schemas.microsoft.com/office/drawing/2014/main" id="{C77A4046-9CAA-F993-B0D5-C0FA0E46AF2D}"/>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49041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454F9-B92D-99CB-4D27-F45365BCB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A461F-91E6-C4AC-30A6-A0FB568B9E56}"/>
              </a:ext>
            </a:extLst>
          </p:cNvPr>
          <p:cNvSpPr>
            <a:spLocks noGrp="1"/>
          </p:cNvSpPr>
          <p:nvPr>
            <p:ph type="title"/>
          </p:nvPr>
        </p:nvSpPr>
        <p:spPr/>
        <p:txBody>
          <a:bodyPr/>
          <a:lstStyle/>
          <a:p>
            <a:r>
              <a:rPr lang="en-US" dirty="0"/>
              <a:t>Our Schedule (dv)</a:t>
            </a:r>
          </a:p>
        </p:txBody>
      </p:sp>
      <p:sp>
        <p:nvSpPr>
          <p:cNvPr id="3" name="Content Placeholder 2">
            <a:extLst>
              <a:ext uri="{FF2B5EF4-FFF2-40B4-BE49-F238E27FC236}">
                <a16:creationId xmlns:a16="http://schemas.microsoft.com/office/drawing/2014/main" id="{1D238B69-7CC2-DBE0-54BE-3224C3E6D46B}"/>
              </a:ext>
            </a:extLst>
          </p:cNvPr>
          <p:cNvSpPr>
            <a:spLocks noGrp="1"/>
          </p:cNvSpPr>
          <p:nvPr>
            <p:ph idx="1"/>
          </p:nvPr>
        </p:nvSpPr>
        <p:spPr/>
        <p:txBody>
          <a:bodyPr/>
          <a:lstStyle/>
          <a:p>
            <a:pPr marL="919163" indent="-455613"/>
            <a:r>
              <a:rPr lang="en-US" dirty="0"/>
              <a:t>December 22	No Our Sunday School</a:t>
            </a:r>
          </a:p>
          <a:p>
            <a:pPr marL="919163" indent="-455613"/>
            <a:r>
              <a:rPr lang="en-US" dirty="0"/>
              <a:t>December 29	No Our Sunday School</a:t>
            </a:r>
          </a:p>
          <a:p>
            <a:pPr marL="919163" indent="-455613"/>
            <a:r>
              <a:rPr lang="en-US" dirty="0"/>
              <a:t>January 5		WWWWW&amp;H for 2025</a:t>
            </a:r>
          </a:p>
          <a:p>
            <a:pPr marL="919163" indent="-455613"/>
            <a:r>
              <a:rPr lang="en-US" dirty="0"/>
              <a:t>January 12		Preparing for 1:15–25</a:t>
            </a:r>
          </a:p>
          <a:p>
            <a:pPr marL="919163" indent="-455613"/>
            <a:r>
              <a:rPr lang="en-US" dirty="0"/>
              <a:t>January 19		Philemon 1:15…</a:t>
            </a:r>
          </a:p>
        </p:txBody>
      </p:sp>
    </p:spTree>
    <p:extLst>
      <p:ext uri="{BB962C8B-B14F-4D97-AF65-F5344CB8AC3E}">
        <p14:creationId xmlns:p14="http://schemas.microsoft.com/office/powerpoint/2010/main" val="3653972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317ECE-402F-97CB-2E36-241C7CAA1FAC}"/>
              </a:ext>
            </a:extLst>
          </p:cNvPr>
          <p:cNvPicPr>
            <a:picLocks noChangeAspect="1"/>
          </p:cNvPicPr>
          <p:nvPr/>
        </p:nvPicPr>
        <p:blipFill>
          <a:blip r:embed="rId2"/>
          <a:stretch>
            <a:fillRect/>
          </a:stretch>
        </p:blipFill>
        <p:spPr>
          <a:xfrm>
            <a:off x="3446318" y="0"/>
            <a:ext cx="5299364" cy="6858000"/>
          </a:xfrm>
          <a:prstGeom prst="rect">
            <a:avLst/>
          </a:prstGeom>
        </p:spPr>
      </p:pic>
    </p:spTree>
    <p:extLst>
      <p:ext uri="{BB962C8B-B14F-4D97-AF65-F5344CB8AC3E}">
        <p14:creationId xmlns:p14="http://schemas.microsoft.com/office/powerpoint/2010/main" val="4066688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Be out of this room by 9:50</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5FFE8-C5A0-B0FB-C9F6-A00FFD3AE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17548-D016-2F74-9307-E0B5DDD82B5E}"/>
              </a:ext>
            </a:extLst>
          </p:cNvPr>
          <p:cNvSpPr>
            <a:spLocks noGrp="1"/>
          </p:cNvSpPr>
          <p:nvPr>
            <p:ph type="title"/>
          </p:nvPr>
        </p:nvSpPr>
        <p:spPr/>
        <p:txBody>
          <a:bodyPr/>
          <a:lstStyle/>
          <a:p>
            <a:r>
              <a:rPr lang="en-US" dirty="0"/>
              <a:t>Homework Review: Praying and Thanking God for OSS Members</a:t>
            </a:r>
          </a:p>
        </p:txBody>
      </p:sp>
      <p:graphicFrame>
        <p:nvGraphicFramePr>
          <p:cNvPr id="4" name="Content Placeholder 3">
            <a:extLst>
              <a:ext uri="{FF2B5EF4-FFF2-40B4-BE49-F238E27FC236}">
                <a16:creationId xmlns:a16="http://schemas.microsoft.com/office/drawing/2014/main" id="{2288C0BE-AC3A-9E5C-045C-C73F10A93145}"/>
              </a:ext>
            </a:extLst>
          </p:cNvPr>
          <p:cNvGraphicFramePr>
            <a:graphicFrameLocks noGrp="1"/>
          </p:cNvGraphicFramePr>
          <p:nvPr>
            <p:ph idx="1"/>
            <p:extLst>
              <p:ext uri="{D42A27DB-BD31-4B8C-83A1-F6EECF244321}">
                <p14:modId xmlns:p14="http://schemas.microsoft.com/office/powerpoint/2010/main" val="2408725908"/>
              </p:ext>
            </p:extLst>
          </p:nvPr>
        </p:nvGraphicFramePr>
        <p:xfrm>
          <a:off x="838200" y="2151063"/>
          <a:ext cx="10726611" cy="4389120"/>
        </p:xfrm>
        <a:graphic>
          <a:graphicData uri="http://schemas.openxmlformats.org/drawingml/2006/table">
            <a:tbl>
              <a:tblPr>
                <a:tableStyleId>{5C22544A-7EE6-4342-B048-85BDC9FD1C3A}</a:tableStyleId>
              </a:tblPr>
              <a:tblGrid>
                <a:gridCol w="2723261">
                  <a:extLst>
                    <a:ext uri="{9D8B030D-6E8A-4147-A177-3AD203B41FA5}">
                      <a16:colId xmlns:a16="http://schemas.microsoft.com/office/drawing/2014/main" val="4182371921"/>
                    </a:ext>
                  </a:extLst>
                </a:gridCol>
                <a:gridCol w="2628900">
                  <a:extLst>
                    <a:ext uri="{9D8B030D-6E8A-4147-A177-3AD203B41FA5}">
                      <a16:colId xmlns:a16="http://schemas.microsoft.com/office/drawing/2014/main" val="1062537793"/>
                    </a:ext>
                  </a:extLst>
                </a:gridCol>
                <a:gridCol w="2745550">
                  <a:extLst>
                    <a:ext uri="{9D8B030D-6E8A-4147-A177-3AD203B41FA5}">
                      <a16:colId xmlns:a16="http://schemas.microsoft.com/office/drawing/2014/main" val="3723767338"/>
                    </a:ext>
                  </a:extLst>
                </a:gridCol>
                <a:gridCol w="2628900">
                  <a:extLst>
                    <a:ext uri="{9D8B030D-6E8A-4147-A177-3AD203B41FA5}">
                      <a16:colId xmlns:a16="http://schemas.microsoft.com/office/drawing/2014/main" val="4181014700"/>
                    </a:ext>
                  </a:extLst>
                </a:gridCol>
              </a:tblGrid>
              <a:tr h="0">
                <a:tc>
                  <a:txBody>
                    <a:bodyPr/>
                    <a:lstStyle/>
                    <a:p>
                      <a:pPr algn="l" fontAlgn="b"/>
                      <a:r>
                        <a:rPr lang="en-US" sz="2600" b="0" i="0" u="none" strike="noStrike">
                          <a:solidFill>
                            <a:schemeClr val="bg1"/>
                          </a:solidFill>
                          <a:effectLst/>
                          <a:latin typeface="Avenir Next" panose="020B0503020202020204" pitchFamily="34" charset="0"/>
                        </a:rPr>
                        <a:t>Mila Archer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David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Linda Decker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Jessica Miller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2278384"/>
                  </a:ext>
                </a:extLst>
              </a:tr>
              <a:tr h="0">
                <a:tc>
                  <a:txBody>
                    <a:bodyPr/>
                    <a:lstStyle/>
                    <a:p>
                      <a:pPr algn="l" fontAlgn="b"/>
                      <a:r>
                        <a:rPr lang="en-US" sz="2600" b="0" i="0" u="none" strike="noStrike">
                          <a:solidFill>
                            <a:schemeClr val="bg1"/>
                          </a:solidFill>
                          <a:effectLst/>
                          <a:latin typeface="Avenir Next" panose="020B0503020202020204" pitchFamily="34" charset="0"/>
                        </a:rPr>
                        <a:t>Tim Archer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Grace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Dawn Fleming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Bruce Morgan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5710019"/>
                  </a:ext>
                </a:extLst>
              </a:tr>
              <a:tr h="0">
                <a:tc>
                  <a:txBody>
                    <a:bodyPr/>
                    <a:lstStyle/>
                    <a:p>
                      <a:pPr algn="l" fontAlgn="b"/>
                      <a:r>
                        <a:rPr lang="en-US" sz="2600" b="0" i="0" u="none" strike="noStrike">
                          <a:solidFill>
                            <a:schemeClr val="bg1"/>
                          </a:solidFill>
                          <a:effectLst/>
                          <a:latin typeface="Avenir Next" panose="020B0503020202020204" pitchFamily="34" charset="0"/>
                        </a:rPr>
                        <a:t>Chris Arnold</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Margy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Jim Fleming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Thesa Morgan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842682"/>
                  </a:ext>
                </a:extLst>
              </a:tr>
              <a:tr h="0">
                <a:tc>
                  <a:txBody>
                    <a:bodyPr/>
                    <a:lstStyle/>
                    <a:p>
                      <a:pPr algn="l" fontAlgn="b"/>
                      <a:r>
                        <a:rPr lang="en-US" sz="2600" b="0" i="0" u="none" strike="noStrike">
                          <a:solidFill>
                            <a:schemeClr val="bg1"/>
                          </a:solidFill>
                          <a:effectLst/>
                          <a:latin typeface="Avenir Next" panose="020B0503020202020204" pitchFamily="34" charset="0"/>
                        </a:rPr>
                        <a:t>Kimberly Arnold</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Josh Blair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Julie Fleming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Jessica Norris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28678"/>
                  </a:ext>
                </a:extLst>
              </a:tr>
              <a:tr h="0">
                <a:tc>
                  <a:txBody>
                    <a:bodyPr/>
                    <a:lstStyle/>
                    <a:p>
                      <a:pPr algn="l" fontAlgn="b"/>
                      <a:r>
                        <a:rPr lang="en-US" sz="2600" b="0" i="0" u="none" strike="noStrike">
                          <a:solidFill>
                            <a:schemeClr val="bg1"/>
                          </a:solidFill>
                          <a:effectLst/>
                          <a:latin typeface="Avenir Next" panose="020B0503020202020204" pitchFamily="34" charset="0"/>
                        </a:rPr>
                        <a:t>Shanda Arter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Leslie Blair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Julia Gregg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Rachel Samsel</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3367296"/>
                  </a:ext>
                </a:extLst>
              </a:tr>
              <a:tr h="0">
                <a:tc>
                  <a:txBody>
                    <a:bodyPr/>
                    <a:lstStyle/>
                    <a:p>
                      <a:pPr algn="l" fontAlgn="b"/>
                      <a:r>
                        <a:rPr lang="en-US" sz="2600" b="0" i="0" u="none" strike="noStrike">
                          <a:solidFill>
                            <a:schemeClr val="bg1"/>
                          </a:solidFill>
                          <a:effectLst/>
                          <a:latin typeface="Avenir Next" panose="020B0503020202020204" pitchFamily="34" charset="0"/>
                        </a:rPr>
                        <a:t>Zeke Arter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Gracie Coffey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Mitch Johnson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Darla Skinner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8582480"/>
                  </a:ext>
                </a:extLst>
              </a:tr>
              <a:tr h="0">
                <a:tc>
                  <a:txBody>
                    <a:bodyPr/>
                    <a:lstStyle/>
                    <a:p>
                      <a:pPr algn="l" fontAlgn="b"/>
                      <a:r>
                        <a:rPr lang="en-US" sz="2600" b="0" i="0" u="none" strike="noStrike">
                          <a:solidFill>
                            <a:schemeClr val="bg1"/>
                          </a:solidFill>
                          <a:effectLst/>
                          <a:latin typeface="Avenir Next" panose="020B0503020202020204" pitchFamily="34" charset="0"/>
                        </a:rPr>
                        <a:t>Jennifer Ayers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Jeff Coffey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Sherry Johnson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Doug Skinner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000329"/>
                  </a:ext>
                </a:extLst>
              </a:tr>
              <a:tr h="0">
                <a:tc>
                  <a:txBody>
                    <a:bodyPr/>
                    <a:lstStyle/>
                    <a:p>
                      <a:pPr algn="l" fontAlgn="b"/>
                      <a:r>
                        <a:rPr lang="en-US" sz="2600" b="0" i="0" u="none" strike="noStrike">
                          <a:solidFill>
                            <a:schemeClr val="bg1"/>
                          </a:solidFill>
                          <a:effectLst/>
                          <a:latin typeface="Avenir Next" panose="020B0503020202020204" pitchFamily="34" charset="0"/>
                        </a:rPr>
                        <a:t>Matt Ayers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Lori Coffey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Sean McGarvey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Sondra Tweed</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4895257"/>
                  </a:ext>
                </a:extLst>
              </a:tr>
              <a:tr h="0">
                <a:tc>
                  <a:txBody>
                    <a:bodyPr/>
                    <a:lstStyle/>
                    <a:p>
                      <a:pPr algn="l" fontAlgn="b"/>
                      <a:r>
                        <a:rPr lang="en-US" sz="2600" b="0" i="0" u="none" strike="noStrike" dirty="0">
                          <a:solidFill>
                            <a:schemeClr val="bg1"/>
                          </a:solidFill>
                          <a:effectLst/>
                          <a:latin typeface="Avenir Next" panose="020B0503020202020204" pitchFamily="34" charset="0"/>
                        </a:rPr>
                        <a:t>Bethany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Bryan Decker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Trisha McGarvey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600" dirty="0">
                        <a:solidFill>
                          <a:schemeClr val="bg1"/>
                        </a:solidFill>
                        <a:latin typeface="Avenir Next" panose="020B05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298201"/>
                  </a:ext>
                </a:extLst>
              </a:tr>
            </a:tbl>
          </a:graphicData>
        </a:graphic>
      </p:graphicFrame>
    </p:spTree>
    <p:extLst>
      <p:ext uri="{BB962C8B-B14F-4D97-AF65-F5344CB8AC3E}">
        <p14:creationId xmlns:p14="http://schemas.microsoft.com/office/powerpoint/2010/main" val="325243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EF988-90E4-510D-F155-F4241CA7D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61A74E-7DB3-1014-19BA-6399AA174729}"/>
              </a:ext>
            </a:extLst>
          </p:cNvPr>
          <p:cNvSpPr>
            <a:spLocks noGrp="1"/>
          </p:cNvSpPr>
          <p:nvPr>
            <p:ph type="title"/>
          </p:nvPr>
        </p:nvSpPr>
        <p:spPr/>
        <p:txBody>
          <a:bodyPr/>
          <a:lstStyle/>
          <a:p>
            <a:r>
              <a:rPr lang="en-US" dirty="0"/>
              <a:t>Speak, O Lord</a:t>
            </a:r>
          </a:p>
        </p:txBody>
      </p:sp>
    </p:spTree>
    <p:extLst>
      <p:ext uri="{BB962C8B-B14F-4D97-AF65-F5344CB8AC3E}">
        <p14:creationId xmlns:p14="http://schemas.microsoft.com/office/powerpoint/2010/main" val="342050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A48B3-C9E6-A039-A372-140B4581E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43AD7-A670-8219-6F0E-9E881CF050D9}"/>
              </a:ext>
            </a:extLst>
          </p:cNvPr>
          <p:cNvSpPr>
            <a:spLocks noGrp="1"/>
          </p:cNvSpPr>
          <p:nvPr>
            <p:ph type="title"/>
          </p:nvPr>
        </p:nvSpPr>
        <p:spPr/>
        <p:txBody>
          <a:bodyPr/>
          <a:lstStyle/>
          <a:p>
            <a:r>
              <a:rPr lang="en-US" dirty="0"/>
              <a:t>Philemon, week 7 (pages 46-53)</a:t>
            </a:r>
          </a:p>
        </p:txBody>
      </p:sp>
    </p:spTree>
    <p:extLst>
      <p:ext uri="{BB962C8B-B14F-4D97-AF65-F5344CB8AC3E}">
        <p14:creationId xmlns:p14="http://schemas.microsoft.com/office/powerpoint/2010/main" val="781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D878-8891-0353-6452-A16572F59C55}"/>
              </a:ext>
            </a:extLst>
          </p:cNvPr>
          <p:cNvSpPr>
            <a:spLocks noGrp="1"/>
          </p:cNvSpPr>
          <p:nvPr>
            <p:ph type="title"/>
          </p:nvPr>
        </p:nvSpPr>
        <p:spPr/>
        <p:txBody>
          <a:bodyPr/>
          <a:lstStyle/>
          <a:p>
            <a:r>
              <a:rPr lang="en-US" dirty="0"/>
              <a:t>Philemon 1:12–14</a:t>
            </a:r>
          </a:p>
        </p:txBody>
      </p:sp>
      <p:sp>
        <p:nvSpPr>
          <p:cNvPr id="3" name="Content Placeholder 2">
            <a:extLst>
              <a:ext uri="{FF2B5EF4-FFF2-40B4-BE49-F238E27FC236}">
                <a16:creationId xmlns:a16="http://schemas.microsoft.com/office/drawing/2014/main" id="{D573F8F9-2B4E-97BE-CDAD-4178DA13B858}"/>
              </a:ext>
            </a:extLst>
          </p:cNvPr>
          <p:cNvSpPr>
            <a:spLocks noGrp="1"/>
          </p:cNvSpPr>
          <p:nvPr>
            <p:ph idx="1"/>
          </p:nvPr>
        </p:nvSpPr>
        <p:spPr>
          <a:xfrm>
            <a:off x="838200" y="2150533"/>
            <a:ext cx="10795000" cy="4026429"/>
          </a:xfrm>
        </p:spPr>
        <p:txBody>
          <a:bodyPr/>
          <a:lstStyle/>
          <a:p>
            <a:pPr marL="0" indent="0">
              <a:buNone/>
            </a:pPr>
            <a:r>
              <a:rPr lang="en-US" dirty="0"/>
              <a:t>I am sending him back to you—I am sending my very own heart. I wanted to keep him with me, so that in my imprisonment for the gospel he might serve me in your place. But I didn’t want to do anything without your consent, so that your good deed might not be out of obligation, but of your own free will.</a:t>
            </a:r>
          </a:p>
        </p:txBody>
      </p:sp>
    </p:spTree>
    <p:extLst>
      <p:ext uri="{BB962C8B-B14F-4D97-AF65-F5344CB8AC3E}">
        <p14:creationId xmlns:p14="http://schemas.microsoft.com/office/powerpoint/2010/main" val="12671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BD9C6-9616-4931-B8F5-C065515A190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2B14616-FA6D-5213-8995-03BB09749CBB}"/>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endParaRPr lang="en-US" dirty="0"/>
          </a:p>
        </p:txBody>
      </p:sp>
      <p:sp>
        <p:nvSpPr>
          <p:cNvPr id="9" name="Text Placeholder 8">
            <a:extLst>
              <a:ext uri="{FF2B5EF4-FFF2-40B4-BE49-F238E27FC236}">
                <a16:creationId xmlns:a16="http://schemas.microsoft.com/office/drawing/2014/main" id="{D6EC488E-DAD7-F9D9-3AB8-27BC9F5A4314}"/>
              </a:ext>
            </a:extLst>
          </p:cNvPr>
          <p:cNvSpPr>
            <a:spLocks noGrp="1"/>
          </p:cNvSpPr>
          <p:nvPr>
            <p:ph type="body" sz="half" idx="2"/>
          </p:nvPr>
        </p:nvSpPr>
        <p:spPr/>
        <p:txBody>
          <a:bodyPr/>
          <a:lstStyle/>
          <a:p>
            <a:r>
              <a:rPr lang="en-US" dirty="0"/>
              <a:t>Truth and timing are twin essentials in resolving conflict</a:t>
            </a:r>
          </a:p>
        </p:txBody>
      </p:sp>
      <p:pic>
        <p:nvPicPr>
          <p:cNvPr id="11" name="Picture 2" descr="Amazon.com: Dr. R. Scott Pace: books, biography, latest update">
            <a:extLst>
              <a:ext uri="{FF2B5EF4-FFF2-40B4-BE49-F238E27FC236}">
                <a16:creationId xmlns:a16="http://schemas.microsoft.com/office/drawing/2014/main" id="{3694EAF6-92F2-4E92-2F72-9E22AC7CF410}"/>
              </a:ext>
            </a:extLst>
          </p:cNvPr>
          <p:cNvPicPr>
            <a:picLocks noGrp="1" noChangeAspect="1" noChangeArrowheads="1"/>
          </p:cNvPicPr>
          <p:nvPr>
            <p:ph type="pic"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close-up of a person smiling&#10;&#10;Description automatically generated">
            <a:extLst>
              <a:ext uri="{FF2B5EF4-FFF2-40B4-BE49-F238E27FC236}">
                <a16:creationId xmlns:a16="http://schemas.microsoft.com/office/drawing/2014/main" id="{316B40B7-6B15-0DD5-7C52-604A2AC1D12E}"/>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00581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72FF9-1292-7C72-4507-F7368E6922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24C54-BE72-55DC-DB28-DCE4C4EC8A4C}"/>
              </a:ext>
            </a:extLst>
          </p:cNvPr>
          <p:cNvSpPr>
            <a:spLocks noGrp="1"/>
          </p:cNvSpPr>
          <p:nvPr>
            <p:ph type="title"/>
          </p:nvPr>
        </p:nvSpPr>
        <p:spPr/>
        <p:txBody>
          <a:bodyPr/>
          <a:lstStyle/>
          <a:p>
            <a:r>
              <a:rPr lang="en-US" dirty="0"/>
              <a:t>Philemon, week 7 (pages 46-53)</a:t>
            </a:r>
          </a:p>
        </p:txBody>
      </p:sp>
    </p:spTree>
    <p:extLst>
      <p:ext uri="{BB962C8B-B14F-4D97-AF65-F5344CB8AC3E}">
        <p14:creationId xmlns:p14="http://schemas.microsoft.com/office/powerpoint/2010/main" val="411514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FEAF5E-FE9B-171B-F3B9-A920D185D310}"/>
              </a:ext>
            </a:extLst>
          </p:cNvPr>
          <p:cNvSpPr>
            <a:spLocks noGrp="1"/>
          </p:cNvSpPr>
          <p:nvPr>
            <p:ph type="body" sz="half" idx="2"/>
          </p:nvPr>
        </p:nvSpPr>
        <p:spPr/>
        <p:txBody>
          <a:bodyPr/>
          <a:lstStyle/>
          <a:p>
            <a:endParaRPr lang="en-US" dirty="0"/>
          </a:p>
        </p:txBody>
      </p:sp>
      <p:pic>
        <p:nvPicPr>
          <p:cNvPr id="5" name="Picture 2" descr="Richard R. Melick, Jr.">
            <a:extLst>
              <a:ext uri="{FF2B5EF4-FFF2-40B4-BE49-F238E27FC236}">
                <a16:creationId xmlns:a16="http://schemas.microsoft.com/office/drawing/2014/main" id="{2632BEA8-824F-36FD-BF73-54A107447E3F}"/>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483D8304-366B-8C11-0ECE-2E86FD8E3B67}"/>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Richard Melick</a:t>
            </a:r>
            <a:endParaRPr lang="en-US" dirty="0"/>
          </a:p>
        </p:txBody>
      </p:sp>
    </p:spTree>
    <p:extLst>
      <p:ext uri="{BB962C8B-B14F-4D97-AF65-F5344CB8AC3E}">
        <p14:creationId xmlns:p14="http://schemas.microsoft.com/office/powerpoint/2010/main" val="1565996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11290</TotalTime>
  <Words>714</Words>
  <Application>Microsoft Macintosh PowerPoint</Application>
  <PresentationFormat>Widescreen</PresentationFormat>
  <Paragraphs>88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Avenir Next</vt:lpstr>
      <vt:lpstr>Calibri</vt:lpstr>
      <vt:lpstr>Lato</vt:lpstr>
      <vt:lpstr>Office Theme</vt:lpstr>
      <vt:lpstr>PowerPoint Presentation</vt:lpstr>
      <vt:lpstr>Philemon, week 7 (pages 46-53)</vt:lpstr>
      <vt:lpstr>Homework Review: Praying and Thanking God for OSS Members</vt:lpstr>
      <vt:lpstr>Speak, O Lord</vt:lpstr>
      <vt:lpstr>Philemon, week 7 (pages 46-53)</vt:lpstr>
      <vt:lpstr>Philemon 1:12–14</vt:lpstr>
      <vt:lpstr>Dr. R. Scott Pace &amp; Dr. Daniel L. Akin</vt:lpstr>
      <vt:lpstr>Philemon, week 7 (pages 46-53)</vt:lpstr>
      <vt:lpstr>Dr. Richard Melick</vt:lpstr>
      <vt:lpstr>Dr. Richard Melick</vt:lpstr>
      <vt:lpstr>Dr. Edwin C. Deibler</vt:lpstr>
      <vt:lpstr>Philemon, week 7 (pages 46-53)</vt:lpstr>
      <vt:lpstr>Dr. Marvin Vincent</vt:lpstr>
      <vt:lpstr>Philemon, week 7 (pages 46-53)</vt:lpstr>
      <vt:lpstr>Dr. N. T. Wright</vt:lpstr>
      <vt:lpstr>Dr. Alan Thompson</vt:lpstr>
      <vt:lpstr>Philemon, week 7 (pages 46-53)</vt:lpstr>
      <vt:lpstr>Dr. R. Scott Pace &amp; Dr. Daniel L. Akin</vt:lpstr>
      <vt:lpstr>Philemon, week 7 (pages 46-53)</vt:lpstr>
      <vt:lpstr>Dr. Douglas J. Moo</vt:lpstr>
      <vt:lpstr>Dr. Douglas J. Moo</vt:lpstr>
      <vt:lpstr>Dr. Douglas J. Moo</vt:lpstr>
      <vt:lpstr>Dr. Douglas J. Moo</vt:lpstr>
      <vt:lpstr>Dr. Richard Melick</vt:lpstr>
      <vt:lpstr>Dr. R. Scott Pace &amp; Dr. Daniel L. Akin</vt:lpstr>
      <vt:lpstr>Our Schedule (dv)</vt:lpstr>
      <vt:lpstr>PowerPoint Presentation</vt:lpstr>
      <vt:lpstr>Prayer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23</cp:revision>
  <cp:lastPrinted>2024-06-29T23:05:19Z</cp:lastPrinted>
  <dcterms:created xsi:type="dcterms:W3CDTF">2022-07-16T19:21:48Z</dcterms:created>
  <dcterms:modified xsi:type="dcterms:W3CDTF">2024-12-14T20:22:14Z</dcterms:modified>
</cp:coreProperties>
</file>